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804" r:id="rId2"/>
    <p:sldMasterId id="2147484352" r:id="rId3"/>
    <p:sldMasterId id="2147484532" r:id="rId4"/>
    <p:sldMasterId id="2147484544" r:id="rId5"/>
    <p:sldMasterId id="2147484598" r:id="rId6"/>
    <p:sldMasterId id="2147484634" r:id="rId7"/>
    <p:sldMasterId id="2147484648" r:id="rId8"/>
    <p:sldMasterId id="2147484686" r:id="rId9"/>
    <p:sldMasterId id="2147484698" r:id="rId10"/>
    <p:sldMasterId id="2147485015" r:id="rId11"/>
    <p:sldMasterId id="2147485183" r:id="rId12"/>
    <p:sldMasterId id="2147485361" r:id="rId13"/>
    <p:sldMasterId id="2147485385" r:id="rId14"/>
  </p:sldMasterIdLst>
  <p:notesMasterIdLst>
    <p:notesMasterId r:id="rId30"/>
  </p:notesMasterIdLst>
  <p:sldIdLst>
    <p:sldId id="398" r:id="rId15"/>
    <p:sldId id="416" r:id="rId16"/>
    <p:sldId id="414" r:id="rId17"/>
    <p:sldId id="334" r:id="rId18"/>
    <p:sldId id="383" r:id="rId19"/>
    <p:sldId id="352" r:id="rId20"/>
    <p:sldId id="353" r:id="rId21"/>
    <p:sldId id="346" r:id="rId22"/>
    <p:sldId id="343" r:id="rId23"/>
    <p:sldId id="338" r:id="rId24"/>
    <p:sldId id="337" r:id="rId25"/>
    <p:sldId id="272" r:id="rId26"/>
    <p:sldId id="270" r:id="rId27"/>
    <p:sldId id="258" r:id="rId28"/>
    <p:sldId id="256" r:id="rId29"/>
  </p:sldIdLst>
  <p:sldSz cx="10972800" cy="8229600" type="B4JIS"/>
  <p:notesSz cx="9144000" cy="6858000"/>
  <p:defaultTextStyle>
    <a:defPPr>
      <a:defRPr lang="en-US"/>
    </a:defPPr>
    <a:lvl1pPr marL="0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53571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907153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60726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814267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267783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721292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174809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628361" algn="l" defTabSz="907153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A05797-EFDC-49DA-B709-D7FF3F8FBE65}">
          <p14:sldIdLst>
            <p14:sldId id="398"/>
            <p14:sldId id="416"/>
            <p14:sldId id="414"/>
            <p14:sldId id="334"/>
            <p14:sldId id="383"/>
            <p14:sldId id="352"/>
            <p14:sldId id="353"/>
            <p14:sldId id="346"/>
            <p14:sldId id="343"/>
            <p14:sldId id="338"/>
            <p14:sldId id="337"/>
            <p14:sldId id="272"/>
            <p14:sldId id="270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006600"/>
    <a:srgbClr val="990000"/>
    <a:srgbClr val="CC3300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434" autoAdjust="0"/>
  </p:normalViewPr>
  <p:slideViewPr>
    <p:cSldViewPr>
      <p:cViewPr varScale="1">
        <p:scale>
          <a:sx n="92" d="100"/>
          <a:sy n="92" d="100"/>
        </p:scale>
        <p:origin x="1548" y="90"/>
      </p:cViewPr>
      <p:guideLst>
        <p:guide orient="horz" pos="2592"/>
        <p:guide pos="34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4CD22-A104-42BA-B7EE-9F53CE936325}" type="datetimeFigureOut">
              <a:rPr lang="en-SG" smtClean="0"/>
              <a:t>24/3/2017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B5F21-A0F3-4153-9457-82E9DFA3C4A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128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3571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07153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0726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14267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67783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21292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74809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28361" algn="l" defTabSz="9071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859088" y="514350"/>
            <a:ext cx="3427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dirty="0" smtClean="0"/>
              <a:t>Comprehensive suite of </a:t>
            </a:r>
            <a:r>
              <a:rPr lang="en-US" dirty="0" err="1" smtClean="0"/>
              <a:t>programmes</a:t>
            </a:r>
            <a:r>
              <a:rPr lang="en-US" dirty="0" smtClean="0"/>
              <a:t>; solely based on “need”</a:t>
            </a:r>
          </a:p>
          <a:p>
            <a:pPr>
              <a:buFontTx/>
              <a:buChar char="•"/>
            </a:pPr>
            <a:r>
              <a:rPr lang="en-US" dirty="0" smtClean="0"/>
              <a:t>Financial aid for tuition fees – apply once only, valid for 3 years; subject to availability of funds</a:t>
            </a:r>
          </a:p>
          <a:p>
            <a:pPr>
              <a:buFontTx/>
              <a:buChar char="•"/>
            </a:pPr>
            <a:r>
              <a:rPr lang="en-US" dirty="0" smtClean="0"/>
              <a:t>Financial aid for living expenses – mass application opens now, from 1 Apr to 30 Apr 2013</a:t>
            </a:r>
          </a:p>
          <a:p>
            <a:pPr>
              <a:buFontTx/>
              <a:buChar char="•"/>
            </a:pPr>
            <a:r>
              <a:rPr lang="en-US" dirty="0" smtClean="0"/>
              <a:t>Financial aid for others – Mobile Broadband Scheme : for those with no existing broadband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9087726-948E-475B-9BE7-D84603ABDF36}" type="slidenum">
              <a:rPr lang="en-US" smtClean="0">
                <a:solidFill>
                  <a:prstClr val="black"/>
                </a:solidFill>
                <a:latin typeface="Calibri" charset="0"/>
              </a:rPr>
              <a:pPr eaLnBrk="1" hangingPunct="1"/>
              <a:t>6</a:t>
            </a:fld>
            <a:endParaRPr lang="en-US" smtClean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0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859088" y="514350"/>
            <a:ext cx="3427412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•"/>
            </a:pPr>
            <a:r>
              <a:rPr lang="en-US" dirty="0" err="1" smtClean="0"/>
              <a:t>Wef</a:t>
            </a:r>
            <a:r>
              <a:rPr lang="en-US" dirty="0" smtClean="0"/>
              <a:t> AY 2011</a:t>
            </a:r>
          </a:p>
          <a:p>
            <a:pPr>
              <a:buFontTx/>
              <a:buChar char="•"/>
            </a:pPr>
            <a:r>
              <a:rPr lang="en-US" dirty="0" smtClean="0"/>
              <a:t>Priority will be given to Singaporeans, followed by </a:t>
            </a:r>
            <a:r>
              <a:rPr lang="en-US" dirty="0" err="1" smtClean="0"/>
              <a:t>SPRs</a:t>
            </a:r>
            <a:r>
              <a:rPr lang="en-US" dirty="0" smtClean="0"/>
              <a:t>/others</a:t>
            </a:r>
          </a:p>
          <a:p>
            <a:pPr>
              <a:buFontTx/>
              <a:buChar char="•"/>
            </a:pPr>
            <a:r>
              <a:rPr lang="en-US" dirty="0" smtClean="0"/>
              <a:t>Applications will be evaluated on case-by-case basis; interview may be conducted</a:t>
            </a:r>
          </a:p>
          <a:p>
            <a:pPr>
              <a:buFontTx/>
              <a:buChar char="•"/>
            </a:pPr>
            <a:r>
              <a:rPr lang="en-US" dirty="0" smtClean="0"/>
              <a:t>Strongly encouraged to apply if you meet the MI/HM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6895D3E-670D-41A6-8FC2-F835131B1F15}" type="slidenum">
              <a:rPr lang="en-US" smtClean="0">
                <a:solidFill>
                  <a:prstClr val="black"/>
                </a:solidFill>
                <a:latin typeface="Calibri" charset="0"/>
              </a:rPr>
              <a:pPr eaLnBrk="1" hangingPunct="1"/>
              <a:t>7</a:t>
            </a:fld>
            <a:endParaRPr lang="en-US" smtClean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52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9088" y="514350"/>
            <a:ext cx="3427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 smtClean="0">
                <a:cs typeface="Arial" pitchFamily="34" charset="0"/>
              </a:rPr>
              <a:t>Want a different image </a:t>
            </a:r>
            <a:r>
              <a:rPr lang="en-US" sz="1200" dirty="0">
                <a:cs typeface="Arial" pitchFamily="34" charset="0"/>
              </a:rPr>
              <a:t>on this </a:t>
            </a:r>
            <a:r>
              <a:rPr lang="en-US" sz="1200" dirty="0" smtClean="0">
                <a:cs typeface="Arial" pitchFamily="34" charset="0"/>
              </a:rPr>
              <a:t>slide? Select </a:t>
            </a:r>
            <a:r>
              <a:rPr lang="en-US" sz="1200" dirty="0">
                <a:cs typeface="Arial" pitchFamily="34" charset="0"/>
              </a:rPr>
              <a:t>the picture and delete it. </a:t>
            </a:r>
            <a:r>
              <a:rPr lang="en-US" sz="1200" dirty="0" smtClean="0">
                <a:cs typeface="Arial" pitchFamily="34" charset="0"/>
              </a:rPr>
              <a:t>Now </a:t>
            </a:r>
            <a:r>
              <a:rPr lang="en-US" sz="1200" dirty="0">
                <a:cs typeface="Arial" pitchFamily="34" charset="0"/>
              </a:rPr>
              <a:t>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859088" y="514350"/>
            <a:ext cx="3427412" cy="2571750"/>
          </a:xfrm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 smtClean="0"/>
              <a:t>For Foreign MC, HR will look at them on a case by case basis. MC may be from government hospital or registered medical practitioner.</a:t>
            </a:r>
          </a:p>
        </p:txBody>
      </p:sp>
      <p:sp>
        <p:nvSpPr>
          <p:cNvPr id="7172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Fundamental Object-Oriented Programming</a:t>
            </a:r>
          </a:p>
        </p:txBody>
      </p:sp>
      <p:sp>
        <p:nvSpPr>
          <p:cNvPr id="717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mtClean="0"/>
              <a:t>Oct 2005</a:t>
            </a:r>
          </a:p>
        </p:txBody>
      </p:sp>
      <p:sp>
        <p:nvSpPr>
          <p:cNvPr id="717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693B0060-E1EE-401F-9561-9525FEFAC3DB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6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13" name="Rounded Rectangle 12"/>
          <p:cNvSpPr/>
          <p:nvPr/>
        </p:nvSpPr>
        <p:spPr>
          <a:xfrm>
            <a:off x="78384" y="83719"/>
            <a:ext cx="10816048" cy="803064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554480" y="3840480"/>
            <a:ext cx="7680960" cy="192024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3543" indent="0" algn="ctr">
              <a:buNone/>
            </a:lvl2pPr>
            <a:lvl3pPr marL="907100" indent="0" algn="ctr">
              <a:buNone/>
            </a:lvl3pPr>
            <a:lvl4pPr marL="1360643" indent="0" algn="ctr">
              <a:buNone/>
            </a:lvl4pPr>
            <a:lvl5pPr marL="1814159" indent="0" algn="ctr">
              <a:buNone/>
            </a:lvl5pPr>
            <a:lvl6pPr marL="2267646" indent="0" algn="ctr">
              <a:buNone/>
            </a:lvl6pPr>
            <a:lvl7pPr marL="2721127" indent="0" algn="ctr">
              <a:buNone/>
            </a:lvl7pPr>
            <a:lvl8pPr marL="3174619" indent="0" algn="ctr">
              <a:buNone/>
            </a:lvl8pPr>
            <a:lvl9pPr marL="3628143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7" name="Rectangle 6"/>
          <p:cNvSpPr/>
          <p:nvPr/>
        </p:nvSpPr>
        <p:spPr>
          <a:xfrm>
            <a:off x="75656" y="1739430"/>
            <a:ext cx="10825847" cy="183281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656" y="1676078"/>
            <a:ext cx="10825847" cy="144696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656" y="3571984"/>
            <a:ext cx="10825847" cy="1326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8640" y="1807163"/>
            <a:ext cx="9875520" cy="1764030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79064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90664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884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4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7963-BD34-4467-9647-F88AC6159B95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DB94F5-8F5E-46A2-A048-8A0FEB41F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895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1F049C-F67E-4C3A-B5B1-387EA0A9E6C6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666FC-94D9-4CA0-881A-4807027D1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7387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4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2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36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673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0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34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18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01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85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69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4F117-83F8-47BA-913E-83038D5688F3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DE0D8-A811-4897-A18D-A3BD47A772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641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E9214-8377-4D0D-90E5-DE3D2B694BE7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2324C-6C1B-43B7-B106-D82C3BE058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5718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6" y="1842136"/>
            <a:ext cx="4848227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6" y="2609850"/>
            <a:ext cx="4848227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4" y="1842136"/>
            <a:ext cx="4850129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4" y="2609850"/>
            <a:ext cx="4850129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50EF0-143B-43E0-93DB-26FCA5FE3FCD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16611-CDC1-4683-B6FD-173C8EDBDF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6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D3125-5820-4863-9940-183959F870E2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008FC-93C2-4D99-8157-EBDF76D0D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1299855"/>
            <a:ext cx="10972800" cy="118169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8363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D53BB-DA58-4EA3-8CC4-3CF07F7EFCFD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4D718-8F25-451D-AC9D-98686F69B7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1299855"/>
            <a:ext cx="10972800" cy="118169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03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2" y="327666"/>
            <a:ext cx="6134100" cy="7023736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65325-C734-4124-90B5-705A22A2EEEE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6C73F-838C-40D5-9F8E-2D5097BCD9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384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 rtlCol="0">
            <a:normAutofit/>
          </a:bodyPr>
          <a:lstStyle>
            <a:lvl1pPr marL="0" indent="0">
              <a:buNone/>
              <a:defRPr sz="3800"/>
            </a:lvl1pPr>
            <a:lvl2pPr marL="548368" indent="0">
              <a:buNone/>
              <a:defRPr sz="3400"/>
            </a:lvl2pPr>
            <a:lvl3pPr marL="1096731" indent="0">
              <a:buNone/>
              <a:defRPr sz="2900"/>
            </a:lvl3pPr>
            <a:lvl4pPr marL="1645098" indent="0">
              <a:buNone/>
              <a:defRPr sz="2400"/>
            </a:lvl4pPr>
            <a:lvl5pPr marL="2193465" indent="0">
              <a:buNone/>
              <a:defRPr sz="2400"/>
            </a:lvl5pPr>
            <a:lvl6pPr marL="2741830" indent="0">
              <a:buNone/>
              <a:defRPr sz="2400"/>
            </a:lvl6pPr>
            <a:lvl7pPr marL="3290192" indent="0">
              <a:buNone/>
              <a:defRPr sz="2400"/>
            </a:lvl7pPr>
            <a:lvl8pPr marL="3838559" indent="0">
              <a:buNone/>
              <a:defRPr sz="2400"/>
            </a:lvl8pPr>
            <a:lvl9pPr marL="4386926" indent="0">
              <a:buNone/>
              <a:defRPr sz="2400"/>
            </a:lvl9pPr>
          </a:lstStyle>
          <a:p>
            <a:pPr lvl="0"/>
            <a:endParaRPr lang="en-S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23F2E-4F8C-4D3C-907F-75D75B02DD45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1A9F3-517C-44B9-8157-CC9230CAFF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6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329615"/>
            <a:ext cx="2414016" cy="702183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1" y="329615"/>
            <a:ext cx="6675120" cy="702183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837578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13203-A6DC-40E5-9927-053F10FAC4F1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CA5BAE-A055-4E94-BEE1-F5F37444F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005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67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67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9F7EA-1E81-4334-8D3F-4626A0A7885E}" type="datetime1">
              <a:rPr lang="en-US"/>
              <a:pPr>
                <a:defRPr/>
              </a:pPr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E2C27-A876-4691-9D34-1AB3062C9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16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6"/>
            <a:ext cx="82296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70" indent="0" algn="ctr">
              <a:buNone/>
              <a:defRPr sz="180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2329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495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5" y="2051686"/>
            <a:ext cx="9464040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5" y="5507356"/>
            <a:ext cx="9464040" cy="1800224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39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74076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581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0"/>
            <a:ext cx="946404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1" y="2017396"/>
            <a:ext cx="4642008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1" y="3006090"/>
            <a:ext cx="464200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0" y="2017396"/>
            <a:ext cx="4664869" cy="988694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3006090"/>
            <a:ext cx="466486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0773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3619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7631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3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0" y="1184911"/>
            <a:ext cx="5554980" cy="584835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3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5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93376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84" y="2750536"/>
            <a:ext cx="9086851" cy="2663630"/>
          </a:xfrm>
        </p:spPr>
        <p:txBody>
          <a:bodyPr anchor="ctr">
            <a:normAutofit/>
          </a:bodyPr>
          <a:lstStyle>
            <a:lvl1pPr algn="l">
              <a:defRPr sz="3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465" y="5414177"/>
            <a:ext cx="9086851" cy="11466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53738" indent="0" algn="ctr">
              <a:buNone/>
              <a:defRPr sz="1600"/>
            </a:lvl2pPr>
            <a:lvl3pPr marL="707469" indent="0" algn="ctr">
              <a:buNone/>
              <a:defRPr sz="1400"/>
            </a:lvl3pPr>
            <a:lvl4pPr marL="1061327" indent="0" algn="ctr">
              <a:buNone/>
              <a:defRPr sz="1200"/>
            </a:lvl4pPr>
            <a:lvl5pPr marL="1414942" indent="0" algn="ctr">
              <a:buNone/>
              <a:defRPr sz="1200"/>
            </a:lvl5pPr>
            <a:lvl6pPr marL="1768662" indent="0" algn="ctr">
              <a:buNone/>
              <a:defRPr sz="1200"/>
            </a:lvl6pPr>
            <a:lvl7pPr marL="2122482" indent="0" algn="ctr">
              <a:buNone/>
              <a:defRPr sz="1200"/>
            </a:lvl7pPr>
            <a:lvl8pPr marL="2476223" indent="0" algn="ctr">
              <a:buNone/>
              <a:defRPr sz="1200"/>
            </a:lvl8pPr>
            <a:lvl9pPr marL="2829887" indent="0" algn="ctr">
              <a:buNone/>
              <a:defRPr sz="12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2062" y="12"/>
            <a:ext cx="1572775" cy="275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3" cy="192024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70" y="1184911"/>
            <a:ext cx="5554980" cy="5848350"/>
          </a:xfrm>
        </p:spPr>
        <p:txBody>
          <a:bodyPr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3" cy="4573906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6833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09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09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15071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4440" y="2164087"/>
            <a:ext cx="8503920" cy="219011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4358641"/>
            <a:ext cx="8503920" cy="82296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11470" indent="0" algn="ctr">
              <a:buNone/>
              <a:defRPr sz="180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18606" y="5177194"/>
            <a:ext cx="2619756" cy="449570"/>
          </a:xfrm>
        </p:spPr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34440" y="5188615"/>
            <a:ext cx="5760720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9480" y="1717040"/>
            <a:ext cx="2468880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8268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56468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2" y="904240"/>
            <a:ext cx="9738359" cy="3362322"/>
          </a:xfrm>
        </p:spPr>
        <p:txBody>
          <a:bodyPr anchor="b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2021" y="4370071"/>
            <a:ext cx="9441180" cy="1146810"/>
          </a:xfrm>
        </p:spPr>
        <p:txBody>
          <a:bodyPr>
            <a:normAutofit/>
          </a:bodyPr>
          <a:lstStyle>
            <a:lvl1pPr marL="0" indent="0" algn="r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1pPr>
            <a:lvl2pPr marL="4114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39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0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87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349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1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28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758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222" y="457202"/>
            <a:ext cx="6292343" cy="436878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5744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2633471"/>
            <a:ext cx="48006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633471"/>
            <a:ext cx="4800600" cy="4828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1139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041" y="914400"/>
            <a:ext cx="7749540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8" y="2620564"/>
            <a:ext cx="4571992" cy="988694"/>
          </a:xfrm>
        </p:spPr>
        <p:txBody>
          <a:bodyPr anchor="b">
            <a:normAutofit/>
          </a:bodyPr>
          <a:lstStyle>
            <a:lvl1pPr marL="0" indent="0">
              <a:buNone/>
              <a:defRPr sz="252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1" y="3759201"/>
            <a:ext cx="4780599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60721" y="2620564"/>
            <a:ext cx="4594860" cy="988694"/>
          </a:xfrm>
        </p:spPr>
        <p:txBody>
          <a:bodyPr anchor="b">
            <a:normAutofit/>
          </a:bodyPr>
          <a:lstStyle>
            <a:lvl1pPr marL="0" indent="0">
              <a:buNone/>
              <a:defRPr sz="252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0" y="3759201"/>
            <a:ext cx="4800600" cy="37032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673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5154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71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1828800"/>
            <a:ext cx="3703320" cy="1920240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6025" y="896111"/>
            <a:ext cx="5859556" cy="65663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3749039"/>
            <a:ext cx="3703320" cy="3713382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57570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1" y="1828800"/>
            <a:ext cx="6185916" cy="1920240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075113" y="901491"/>
            <a:ext cx="3280467" cy="6560932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1" y="3749039"/>
            <a:ext cx="6185916" cy="3713382"/>
          </a:xfrm>
        </p:spPr>
        <p:txBody>
          <a:bodyPr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50392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00" y="5636833"/>
            <a:ext cx="9739831" cy="983226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3555" y="1129729"/>
            <a:ext cx="9739656" cy="417379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70" indent="0">
              <a:buNone/>
              <a:defRPr sz="2520"/>
            </a:lvl2pPr>
            <a:lvl3pPr marL="822939" indent="0">
              <a:buNone/>
              <a:defRPr sz="2160"/>
            </a:lvl3pPr>
            <a:lvl4pPr marL="1234409" indent="0">
              <a:buNone/>
              <a:defRPr sz="1800"/>
            </a:lvl4pPr>
            <a:lvl5pPr marL="1645879" indent="0">
              <a:buNone/>
              <a:defRPr sz="1800"/>
            </a:lvl5pPr>
            <a:lvl6pPr marL="2057349" indent="0">
              <a:buNone/>
              <a:defRPr sz="1800"/>
            </a:lvl6pPr>
            <a:lvl7pPr marL="2468818" indent="0">
              <a:buNone/>
              <a:defRPr sz="1800"/>
            </a:lvl7pPr>
            <a:lvl8pPr marL="2880288" indent="0">
              <a:buNone/>
              <a:defRPr sz="1800"/>
            </a:lvl8pPr>
            <a:lvl9pPr marL="3291758" indent="0">
              <a:buNone/>
              <a:defRPr sz="1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6620060"/>
            <a:ext cx="9738360" cy="842363"/>
          </a:xfrm>
        </p:spPr>
        <p:txBody>
          <a:bodyPr/>
          <a:lstStyle>
            <a:lvl1pPr marL="0" indent="0" algn="l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880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904240"/>
            <a:ext cx="9738360" cy="3362960"/>
          </a:xfrm>
        </p:spPr>
        <p:txBody>
          <a:bodyPr anchor="ctr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1" y="4378960"/>
            <a:ext cx="9117464" cy="1198880"/>
          </a:xfrm>
        </p:spPr>
        <p:txBody>
          <a:bodyPr anchor="ctr"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593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391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022" y="904240"/>
            <a:ext cx="9136380" cy="3125394"/>
          </a:xfrm>
        </p:spPr>
        <p:txBody>
          <a:bodyPr anchor="ctr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73479" y="4038669"/>
            <a:ext cx="8633463" cy="533332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2" y="4751836"/>
            <a:ext cx="9136380" cy="815845"/>
          </a:xfrm>
        </p:spPr>
        <p:txBody>
          <a:bodyPr anchor="ctr">
            <a:normAutofit/>
          </a:bodyPr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7201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593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625" y="1120141"/>
            <a:ext cx="548640" cy="701731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1147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85807" y="3241549"/>
            <a:ext cx="548640" cy="701731"/>
          </a:xfrm>
          <a:prstGeom prst="rect">
            <a:avLst/>
          </a:prstGeom>
        </p:spPr>
        <p:txBody>
          <a:bodyPr vert="horz" lIns="82296" tIns="41148" rIns="82296" bIns="4114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1147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5898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047" y="1349642"/>
            <a:ext cx="9131567" cy="3014202"/>
          </a:xfrm>
        </p:spPr>
        <p:txBody>
          <a:bodyPr anchor="b"/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2020" y="4377979"/>
            <a:ext cx="9130189" cy="1199862"/>
          </a:xfrm>
        </p:spPr>
        <p:txBody>
          <a:bodyPr anchor="t"/>
          <a:lstStyle>
            <a:lvl1pPr marL="0" indent="0">
              <a:buNone/>
              <a:defRPr sz="1440"/>
            </a:lvl1pPr>
            <a:lvl2pPr marL="411470" indent="0">
              <a:buNone/>
              <a:defRPr sz="1260"/>
            </a:lvl2pPr>
            <a:lvl3pPr marL="822939" indent="0">
              <a:buNone/>
              <a:defRPr sz="1080"/>
            </a:lvl3pPr>
            <a:lvl4pPr marL="1234409" indent="0">
              <a:buNone/>
              <a:defRPr sz="900"/>
            </a:lvl4pPr>
            <a:lvl5pPr marL="1645879" indent="0">
              <a:buNone/>
              <a:defRPr sz="900"/>
            </a:lvl5pPr>
            <a:lvl6pPr marL="2057349" indent="0">
              <a:buNone/>
              <a:defRPr sz="900"/>
            </a:lvl6pPr>
            <a:lvl7pPr marL="2468818" indent="0">
              <a:buNone/>
              <a:defRPr sz="900"/>
            </a:lvl7pPr>
            <a:lvl8pPr marL="2880288" indent="0">
              <a:buNone/>
              <a:defRPr sz="900"/>
            </a:lvl8pPr>
            <a:lvl9pPr marL="329175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33007" y="454660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7222" y="454660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14530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06041" y="914401"/>
            <a:ext cx="7749539" cy="1564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17220" y="2642496"/>
            <a:ext cx="3110789" cy="740784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17220" y="3485479"/>
            <a:ext cx="3110789" cy="3976958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1920" y="2641601"/>
            <a:ext cx="3110789" cy="751841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30172" y="3484881"/>
            <a:ext cx="3110789" cy="3977542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46620" y="2631440"/>
            <a:ext cx="3110789" cy="751841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46622" y="3485479"/>
            <a:ext cx="3110789" cy="3976958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16691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606041" y="914400"/>
            <a:ext cx="7749539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19756" y="5029201"/>
            <a:ext cx="3106424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9756" y="2834640"/>
            <a:ext cx="3106424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19756" y="5848519"/>
            <a:ext cx="3106424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6837" y="5029201"/>
            <a:ext cx="3104043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36837" y="2834640"/>
            <a:ext cx="3104043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36837" y="5848517"/>
            <a:ext cx="3104043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44758" y="5029201"/>
            <a:ext cx="3110823" cy="819318"/>
          </a:xfrm>
        </p:spPr>
        <p:txBody>
          <a:bodyPr anchor="b">
            <a:noAutofit/>
          </a:bodyPr>
          <a:lstStyle>
            <a:lvl1pPr marL="0" indent="0">
              <a:buNone/>
              <a:defRPr sz="2160" b="0">
                <a:solidFill>
                  <a:schemeClr val="tx1"/>
                </a:solidFill>
              </a:defRPr>
            </a:lvl1pPr>
            <a:lvl2pPr marL="411470" indent="0">
              <a:buNone/>
              <a:defRPr sz="1800" b="1"/>
            </a:lvl2pPr>
            <a:lvl3pPr marL="822939" indent="0">
              <a:buNone/>
              <a:defRPr sz="1620" b="1"/>
            </a:lvl3pPr>
            <a:lvl4pPr marL="1234409" indent="0">
              <a:buNone/>
              <a:defRPr sz="1440" b="1"/>
            </a:lvl4pPr>
            <a:lvl5pPr marL="1645879" indent="0">
              <a:buNone/>
              <a:defRPr sz="1440" b="1"/>
            </a:lvl5pPr>
            <a:lvl6pPr marL="2057349" indent="0">
              <a:buNone/>
              <a:defRPr sz="1440" b="1"/>
            </a:lvl6pPr>
            <a:lvl7pPr marL="2468818" indent="0">
              <a:buNone/>
              <a:defRPr sz="1440" b="1"/>
            </a:lvl7pPr>
            <a:lvl8pPr marL="2880288" indent="0">
              <a:buNone/>
              <a:defRPr sz="1440" b="1"/>
            </a:lvl8pPr>
            <a:lvl9pPr marL="3291758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44869" y="2834640"/>
            <a:ext cx="3103091" cy="18288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40"/>
            </a:lvl1pPr>
            <a:lvl2pPr marL="411470" indent="0">
              <a:buNone/>
              <a:defRPr sz="1440"/>
            </a:lvl2pPr>
            <a:lvl3pPr marL="822939" indent="0">
              <a:buNone/>
              <a:defRPr sz="1440"/>
            </a:lvl3pPr>
            <a:lvl4pPr marL="1234409" indent="0">
              <a:buNone/>
              <a:defRPr sz="1440"/>
            </a:lvl4pPr>
            <a:lvl5pPr marL="1645879" indent="0">
              <a:buNone/>
              <a:defRPr sz="1440"/>
            </a:lvl5pPr>
            <a:lvl6pPr marL="2057349" indent="0">
              <a:buNone/>
              <a:defRPr sz="1440"/>
            </a:lvl6pPr>
            <a:lvl7pPr marL="2468818" indent="0">
              <a:buNone/>
              <a:defRPr sz="1440"/>
            </a:lvl7pPr>
            <a:lvl8pPr marL="2880288" indent="0">
              <a:buNone/>
              <a:defRPr sz="1440"/>
            </a:lvl8pPr>
            <a:lvl9pPr marL="3291758" indent="0">
              <a:buNone/>
              <a:defRPr sz="14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44760" y="5848515"/>
            <a:ext cx="3107201" cy="1613905"/>
          </a:xfrm>
        </p:spPr>
        <p:txBody>
          <a:bodyPr anchor="t">
            <a:normAutofit/>
          </a:bodyPr>
          <a:lstStyle>
            <a:lvl1pPr marL="0" indent="0">
              <a:buNone/>
              <a:defRPr sz="1260"/>
            </a:lvl1pPr>
            <a:lvl2pPr marL="411470" indent="0">
              <a:buNone/>
              <a:defRPr sz="1080"/>
            </a:lvl2pPr>
            <a:lvl3pPr marL="822939" indent="0">
              <a:buNone/>
              <a:defRPr sz="900"/>
            </a:lvl3pPr>
            <a:lvl4pPr marL="1234409" indent="0">
              <a:buNone/>
              <a:defRPr sz="811"/>
            </a:lvl4pPr>
            <a:lvl5pPr marL="1645879" indent="0">
              <a:buNone/>
              <a:defRPr sz="811"/>
            </a:lvl5pPr>
            <a:lvl6pPr marL="2057349" indent="0">
              <a:buNone/>
              <a:defRPr sz="811"/>
            </a:lvl6pPr>
            <a:lvl7pPr marL="2468818" indent="0">
              <a:buNone/>
              <a:defRPr sz="811"/>
            </a:lvl7pPr>
            <a:lvl8pPr marL="2880288" indent="0">
              <a:buNone/>
              <a:defRPr sz="811"/>
            </a:lvl8pPr>
            <a:lvl9pPr marL="3291758" indent="0">
              <a:buNone/>
              <a:defRPr sz="8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3674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7220" y="2633471"/>
            <a:ext cx="9738360" cy="4828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5847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0180"/>
            <a:ext cx="10972800" cy="297942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3921" y="894081"/>
            <a:ext cx="1851660" cy="468376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2020" y="894081"/>
            <a:ext cx="7383781" cy="4683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33007" y="455930"/>
            <a:ext cx="2619756" cy="438150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7222" y="457201"/>
            <a:ext cx="6292343" cy="438150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76208" y="457201"/>
            <a:ext cx="579373" cy="438150"/>
          </a:xfrm>
        </p:spPr>
        <p:txBody>
          <a:bodyPr/>
          <a:lstStyle/>
          <a:p>
            <a:fld id="{6D22F896-40B5-4ADD-8801-0D06FADFA095}" type="slidenum">
              <a:rPr lang="en-US" dirty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17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6774653"/>
            <a:ext cx="10972800" cy="75750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371647"/>
            <a:ext cx="10972800" cy="75750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693376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"/>
            <a:ext cx="10972800" cy="12958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729" tIns="35369" rIns="70729" bIns="35369" rtlCol="0" anchor="ctr"/>
          <a:lstStyle/>
          <a:p>
            <a:pPr algn="ctr" defTabSz="707469"/>
            <a:endParaRPr sz="1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514" y="2750536"/>
            <a:ext cx="5160647" cy="2663630"/>
          </a:xfrm>
        </p:spPr>
        <p:txBody>
          <a:bodyPr anchor="ctr">
            <a:normAutofit/>
          </a:bodyPr>
          <a:lstStyle>
            <a:lvl1pPr algn="l">
              <a:defRPr sz="3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4514" y="5414177"/>
            <a:ext cx="5160647" cy="1146678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353738" indent="0" algn="ctr">
              <a:buNone/>
              <a:defRPr sz="1600"/>
            </a:lvl2pPr>
            <a:lvl3pPr marL="707469" indent="0" algn="ctr">
              <a:buNone/>
              <a:defRPr sz="1400"/>
            </a:lvl3pPr>
            <a:lvl4pPr marL="1061327" indent="0" algn="ctr">
              <a:buNone/>
              <a:defRPr sz="1200"/>
            </a:lvl4pPr>
            <a:lvl5pPr marL="1414942" indent="0" algn="ctr">
              <a:buNone/>
              <a:defRPr sz="1200"/>
            </a:lvl5pPr>
            <a:lvl6pPr marL="1768662" indent="0" algn="ctr">
              <a:buNone/>
              <a:defRPr sz="1200"/>
            </a:lvl6pPr>
            <a:lvl7pPr marL="2122482" indent="0" algn="ctr">
              <a:buNone/>
              <a:defRPr sz="1200"/>
            </a:lvl7pPr>
            <a:lvl8pPr marL="2476223" indent="0" algn="ctr">
              <a:buNone/>
              <a:defRPr sz="1200"/>
            </a:lvl8pPr>
            <a:lvl9pPr marL="2829887" indent="0" algn="ctr">
              <a:buNone/>
              <a:defRPr sz="12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58" y="12"/>
            <a:ext cx="1572775" cy="2750512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283086" y="1572813"/>
            <a:ext cx="4689847" cy="5050325"/>
          </a:xfrm>
          <a:solidFill>
            <a:schemeClr val="tx1">
              <a:lumMod val="20000"/>
              <a:lumOff val="80000"/>
            </a:schemeClr>
          </a:solidFill>
        </p:spPr>
        <p:txBody>
          <a:bodyPr tIns="77829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81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6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26" indent="0" algn="ctr">
              <a:buNone/>
              <a:defRPr sz="2400"/>
            </a:lvl2pPr>
            <a:lvl3pPr marL="1097253" indent="0" algn="ctr">
              <a:buNone/>
              <a:defRPr sz="2160"/>
            </a:lvl3pPr>
            <a:lvl4pPr marL="1645879" indent="0" algn="ctr">
              <a:buNone/>
              <a:defRPr sz="1920"/>
            </a:lvl4pPr>
            <a:lvl5pPr marL="2194505" indent="0" algn="ctr">
              <a:buNone/>
              <a:defRPr sz="1920"/>
            </a:lvl5pPr>
            <a:lvl6pPr marL="2743131" indent="0" algn="ctr">
              <a:buNone/>
              <a:defRPr sz="1920"/>
            </a:lvl6pPr>
            <a:lvl7pPr marL="3291758" indent="0" algn="ctr">
              <a:buNone/>
              <a:defRPr sz="1920"/>
            </a:lvl7pPr>
            <a:lvl8pPr marL="3840384" indent="0" algn="ctr">
              <a:buNone/>
              <a:defRPr sz="1920"/>
            </a:lvl8pPr>
            <a:lvl9pPr marL="438901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4227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68974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7" y="2051689"/>
            <a:ext cx="946404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7" y="5507359"/>
            <a:ext cx="946404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53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13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758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01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9153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9589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438153"/>
            <a:ext cx="946404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1" y="2017396"/>
            <a:ext cx="464200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1" y="3006090"/>
            <a:ext cx="464200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2017396"/>
            <a:ext cx="466486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3006090"/>
            <a:ext cx="466486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621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986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25116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548640"/>
            <a:ext cx="353901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0" y="1184912"/>
            <a:ext cx="555498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468880"/>
            <a:ext cx="353901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0063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0" y="548640"/>
            <a:ext cx="3539015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70" y="1184912"/>
            <a:ext cx="555498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26" indent="0">
              <a:buNone/>
              <a:defRPr sz="3360"/>
            </a:lvl2pPr>
            <a:lvl3pPr marL="1097253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1" indent="0">
              <a:buNone/>
              <a:defRPr sz="2400"/>
            </a:lvl6pPr>
            <a:lvl7pPr marL="3291758" indent="0">
              <a:buNone/>
              <a:defRPr sz="2400"/>
            </a:lvl7pPr>
            <a:lvl8pPr marL="3840384" indent="0">
              <a:buNone/>
              <a:defRPr sz="2400"/>
            </a:lvl8pPr>
            <a:lvl9pPr marL="438901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0" y="2468880"/>
            <a:ext cx="3539015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26" indent="0">
              <a:buNone/>
              <a:defRPr sz="1680"/>
            </a:lvl2pPr>
            <a:lvl3pPr marL="1097253" indent="0">
              <a:buNone/>
              <a:defRPr sz="1440"/>
            </a:lvl3pPr>
            <a:lvl4pPr marL="1645879" indent="0">
              <a:buNone/>
              <a:defRPr sz="1200"/>
            </a:lvl4pPr>
            <a:lvl5pPr marL="2194505" indent="0">
              <a:buNone/>
              <a:defRPr sz="1200"/>
            </a:lvl5pPr>
            <a:lvl6pPr marL="2743131" indent="0">
              <a:buNone/>
              <a:defRPr sz="1200"/>
            </a:lvl6pPr>
            <a:lvl7pPr marL="3291758" indent="0">
              <a:buNone/>
              <a:defRPr sz="1200"/>
            </a:lvl7pPr>
            <a:lvl8pPr marL="3840384" indent="0">
              <a:buNone/>
              <a:defRPr sz="1200"/>
            </a:lvl8pPr>
            <a:lvl9pPr marL="438901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8572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24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017566"/>
            <a:ext cx="10972800" cy="3832842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07469"/>
              <a:endParaRPr sz="1400">
                <a:solidFill>
                  <a:srgbClr val="FFFFFF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499" y="3566177"/>
            <a:ext cx="9063991" cy="2020980"/>
          </a:xfrm>
        </p:spPr>
        <p:txBody>
          <a:bodyPr anchor="ctr">
            <a:normAutofit/>
          </a:bodyPr>
          <a:lstStyle>
            <a:lvl1pPr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499" y="5587157"/>
            <a:ext cx="9063991" cy="6117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5373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074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132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149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686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224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7622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29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46" y="18"/>
            <a:ext cx="1604868" cy="35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9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2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8659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2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43711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4259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2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57"/>
            <a:ext cx="9326880" cy="1800225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26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53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87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0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13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75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38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0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7424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00200"/>
            <a:ext cx="4846320" cy="452628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0" y="1600200"/>
            <a:ext cx="4846320" cy="452628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9812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842138"/>
            <a:ext cx="4848227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609850"/>
            <a:ext cx="4848227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842138"/>
            <a:ext cx="4850131" cy="76771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26" indent="0">
              <a:buNone/>
              <a:defRPr sz="2400" b="1"/>
            </a:lvl2pPr>
            <a:lvl3pPr marL="1097253" indent="0">
              <a:buNone/>
              <a:defRPr sz="2160" b="1"/>
            </a:lvl3pPr>
            <a:lvl4pPr marL="1645879" indent="0">
              <a:buNone/>
              <a:defRPr sz="1920" b="1"/>
            </a:lvl4pPr>
            <a:lvl5pPr marL="2194505" indent="0">
              <a:buNone/>
              <a:defRPr sz="1920" b="1"/>
            </a:lvl5pPr>
            <a:lvl6pPr marL="2743131" indent="0">
              <a:buNone/>
              <a:defRPr sz="1920" b="1"/>
            </a:lvl6pPr>
            <a:lvl7pPr marL="3291758" indent="0">
              <a:buNone/>
              <a:defRPr sz="1920" b="1"/>
            </a:lvl7pPr>
            <a:lvl8pPr marL="3840384" indent="0">
              <a:buNone/>
              <a:defRPr sz="1920" b="1"/>
            </a:lvl8pPr>
            <a:lvl9pPr marL="438901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609850"/>
            <a:ext cx="4850131" cy="4741546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6046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79505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0117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3" y="327661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1" y="327662"/>
            <a:ext cx="6134100" cy="7023735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3" y="1722122"/>
            <a:ext cx="3609976" cy="5629275"/>
          </a:xfrm>
        </p:spPr>
        <p:txBody>
          <a:bodyPr/>
          <a:lstStyle>
            <a:lvl1pPr marL="0" indent="0">
              <a:buNone/>
              <a:defRPr sz="1680"/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914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840"/>
            </a:lvl1pPr>
            <a:lvl2pPr marL="548626" indent="0">
              <a:buNone/>
              <a:defRPr sz="3360"/>
            </a:lvl2pPr>
            <a:lvl3pPr marL="1097253" indent="0">
              <a:buNone/>
              <a:defRPr sz="2880"/>
            </a:lvl3pPr>
            <a:lvl4pPr marL="1645879" indent="0">
              <a:buNone/>
              <a:defRPr sz="2400"/>
            </a:lvl4pPr>
            <a:lvl5pPr marL="2194505" indent="0">
              <a:buNone/>
              <a:defRPr sz="2400"/>
            </a:lvl5pPr>
            <a:lvl6pPr marL="2743131" indent="0">
              <a:buNone/>
              <a:defRPr sz="2400"/>
            </a:lvl6pPr>
            <a:lvl7pPr marL="3291758" indent="0">
              <a:buNone/>
              <a:defRPr sz="2400"/>
            </a:lvl7pPr>
            <a:lvl8pPr marL="3840384" indent="0">
              <a:buNone/>
              <a:defRPr sz="2400"/>
            </a:lvl8pPr>
            <a:lvl9pPr marL="4389010" indent="0">
              <a:buNone/>
              <a:defRPr sz="24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680"/>
            </a:lvl1pPr>
            <a:lvl2pPr marL="548626" indent="0">
              <a:buNone/>
              <a:defRPr sz="1440"/>
            </a:lvl2pPr>
            <a:lvl3pPr marL="1097253" indent="0">
              <a:buNone/>
              <a:defRPr sz="1200"/>
            </a:lvl3pPr>
            <a:lvl4pPr marL="1645879" indent="0">
              <a:buNone/>
              <a:defRPr sz="1080"/>
            </a:lvl4pPr>
            <a:lvl5pPr marL="2194505" indent="0">
              <a:buNone/>
              <a:defRPr sz="1080"/>
            </a:lvl5pPr>
            <a:lvl6pPr marL="2743131" indent="0">
              <a:buNone/>
              <a:defRPr sz="1080"/>
            </a:lvl6pPr>
            <a:lvl7pPr marL="3291758" indent="0">
              <a:buNone/>
              <a:defRPr sz="1080"/>
            </a:lvl7pPr>
            <a:lvl8pPr marL="3840384" indent="0">
              <a:buNone/>
              <a:defRPr sz="1080"/>
            </a:lvl8pPr>
            <a:lvl9pPr marL="438901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380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4501" y="1920597"/>
            <a:ext cx="4423411" cy="54863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5041" y="1920597"/>
            <a:ext cx="4423411" cy="54863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6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6951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0" y="274320"/>
            <a:ext cx="2468880" cy="58521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274320"/>
            <a:ext cx="7223760" cy="58521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2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530" y="1920259"/>
            <a:ext cx="4427527" cy="98869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00" b="1"/>
            </a:lvl1pPr>
            <a:lvl2pPr marL="353738" indent="0">
              <a:buNone/>
              <a:defRPr sz="1600" b="1"/>
            </a:lvl2pPr>
            <a:lvl3pPr marL="707469" indent="0">
              <a:buNone/>
              <a:defRPr sz="1400" b="1"/>
            </a:lvl3pPr>
            <a:lvl4pPr marL="1061327" indent="0">
              <a:buNone/>
              <a:defRPr sz="1200" b="1"/>
            </a:lvl4pPr>
            <a:lvl5pPr marL="1414942" indent="0">
              <a:buNone/>
              <a:defRPr sz="1200" b="1"/>
            </a:lvl5pPr>
            <a:lvl6pPr marL="1768662" indent="0">
              <a:buNone/>
              <a:defRPr sz="1200" b="1"/>
            </a:lvl6pPr>
            <a:lvl7pPr marL="2122482" indent="0">
              <a:buNone/>
              <a:defRPr sz="1200" b="1"/>
            </a:lvl7pPr>
            <a:lvl8pPr marL="2476223" indent="0">
              <a:buNone/>
              <a:defRPr sz="1200" b="1"/>
            </a:lvl8pPr>
            <a:lvl9pPr marL="2829887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4530" y="2908953"/>
            <a:ext cx="4427527" cy="4497706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49610" y="1920259"/>
            <a:ext cx="4427527" cy="98869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00" b="1"/>
            </a:lvl1pPr>
            <a:lvl2pPr marL="353738" indent="0">
              <a:buNone/>
              <a:defRPr sz="1600" b="1"/>
            </a:lvl2pPr>
            <a:lvl3pPr marL="707469" indent="0">
              <a:buNone/>
              <a:defRPr sz="1400" b="1"/>
            </a:lvl3pPr>
            <a:lvl4pPr marL="1061327" indent="0">
              <a:buNone/>
              <a:defRPr sz="1200" b="1"/>
            </a:lvl4pPr>
            <a:lvl5pPr marL="1414942" indent="0">
              <a:buNone/>
              <a:defRPr sz="1200" b="1"/>
            </a:lvl5pPr>
            <a:lvl6pPr marL="1768662" indent="0">
              <a:buNone/>
              <a:defRPr sz="1200" b="1"/>
            </a:lvl6pPr>
            <a:lvl7pPr marL="2122482" indent="0">
              <a:buNone/>
              <a:defRPr sz="1200" b="1"/>
            </a:lvl7pPr>
            <a:lvl8pPr marL="2476223" indent="0">
              <a:buNone/>
              <a:defRPr sz="1200" b="1"/>
            </a:lvl8pPr>
            <a:lvl9pPr marL="2829887" indent="0">
              <a:buNone/>
              <a:defRPr sz="12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49610" y="2908953"/>
            <a:ext cx="4427527" cy="4497706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82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097280" y="1737360"/>
            <a:ext cx="9326880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8378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5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7827" y="1920592"/>
            <a:ext cx="4900727" cy="54864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676" y="1920240"/>
            <a:ext cx="3946093" cy="5486400"/>
          </a:xfrm>
        </p:spPr>
        <p:txBody>
          <a:bodyPr>
            <a:normAutofit/>
          </a:bodyPr>
          <a:lstStyle>
            <a:lvl1pPr marL="0" indent="0">
              <a:spcBef>
                <a:spcPts val="936"/>
              </a:spcBef>
              <a:buNone/>
              <a:defRPr sz="1400"/>
            </a:lvl1pPr>
            <a:lvl2pPr marL="353738" indent="0">
              <a:buNone/>
              <a:defRPr sz="1000"/>
            </a:lvl2pPr>
            <a:lvl3pPr marL="707469" indent="0">
              <a:buNone/>
              <a:defRPr sz="800"/>
            </a:lvl3pPr>
            <a:lvl4pPr marL="1061327" indent="0">
              <a:buNone/>
              <a:defRPr sz="800"/>
            </a:lvl4pPr>
            <a:lvl5pPr marL="1414942" indent="0">
              <a:buNone/>
              <a:defRPr sz="800"/>
            </a:lvl5pPr>
            <a:lvl6pPr marL="1768662" indent="0">
              <a:buNone/>
              <a:defRPr sz="800"/>
            </a:lvl6pPr>
            <a:lvl7pPr marL="2122482" indent="0">
              <a:buNone/>
              <a:defRPr sz="800"/>
            </a:lvl7pPr>
            <a:lvl8pPr marL="2476223" indent="0">
              <a:buNone/>
              <a:defRPr sz="800"/>
            </a:lvl8pPr>
            <a:lvl9pPr marL="2829887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6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25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89208" y="1920592"/>
            <a:ext cx="5787821" cy="5486401"/>
          </a:xfrm>
        </p:spPr>
        <p:txBody>
          <a:bodyPr tIns="919888">
            <a:normAutofit/>
          </a:bodyPr>
          <a:lstStyle>
            <a:lvl1pPr marL="0" indent="0" algn="ctr">
              <a:buNone/>
              <a:defRPr sz="1600"/>
            </a:lvl1pPr>
            <a:lvl2pPr marL="353738" indent="0">
              <a:buNone/>
              <a:defRPr sz="2200"/>
            </a:lvl2pPr>
            <a:lvl3pPr marL="707469" indent="0">
              <a:buNone/>
              <a:defRPr sz="1900"/>
            </a:lvl3pPr>
            <a:lvl4pPr marL="1061327" indent="0">
              <a:buNone/>
              <a:defRPr sz="1600"/>
            </a:lvl4pPr>
            <a:lvl5pPr marL="1414942" indent="0">
              <a:buNone/>
              <a:defRPr sz="1600"/>
            </a:lvl5pPr>
            <a:lvl6pPr marL="1768662" indent="0">
              <a:buNone/>
              <a:defRPr sz="1600"/>
            </a:lvl6pPr>
            <a:lvl7pPr marL="2122482" indent="0">
              <a:buNone/>
              <a:defRPr sz="1600"/>
            </a:lvl7pPr>
            <a:lvl8pPr marL="2476223" indent="0">
              <a:buNone/>
              <a:defRPr sz="1600"/>
            </a:lvl8pPr>
            <a:lvl9pPr marL="2829887" indent="0">
              <a:buNone/>
              <a:defRPr sz="16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4501" y="1920240"/>
            <a:ext cx="3057299" cy="5486400"/>
          </a:xfrm>
        </p:spPr>
        <p:txBody>
          <a:bodyPr>
            <a:normAutofit/>
          </a:bodyPr>
          <a:lstStyle>
            <a:lvl1pPr marL="0" indent="0">
              <a:spcBef>
                <a:spcPts val="936"/>
              </a:spcBef>
              <a:buNone/>
              <a:defRPr sz="1400"/>
            </a:lvl1pPr>
            <a:lvl2pPr marL="353738" indent="0">
              <a:buNone/>
              <a:defRPr sz="1000"/>
            </a:lvl2pPr>
            <a:lvl3pPr marL="707469" indent="0">
              <a:buNone/>
              <a:defRPr sz="800"/>
            </a:lvl3pPr>
            <a:lvl4pPr marL="1061327" indent="0">
              <a:buNone/>
              <a:defRPr sz="800"/>
            </a:lvl4pPr>
            <a:lvl5pPr marL="1414942" indent="0">
              <a:buNone/>
              <a:defRPr sz="800"/>
            </a:lvl5pPr>
            <a:lvl6pPr marL="1768662" indent="0">
              <a:buNone/>
              <a:defRPr sz="800"/>
            </a:lvl6pPr>
            <a:lvl7pPr marL="2122482" indent="0">
              <a:buNone/>
              <a:defRPr sz="800"/>
            </a:lvl7pPr>
            <a:lvl8pPr marL="2476223" indent="0">
              <a:buNone/>
              <a:defRPr sz="800"/>
            </a:lvl8pPr>
            <a:lvl9pPr marL="2829887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7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35433" y="438371"/>
            <a:ext cx="1543051" cy="6974207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4416" y="438371"/>
            <a:ext cx="7289008" cy="6974207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24/03/2017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>
                <a:solidFill>
                  <a:srgbClr val="514843">
                    <a:lumMod val="60000"/>
                    <a:lumOff val="40000"/>
                  </a:srgbClr>
                </a:solidFill>
              </a:rPr>
              <a:pPr/>
              <a:t>‹#›</a:t>
            </a:fld>
            <a:endParaRPr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5017750" y="3887287"/>
            <a:ext cx="6759245" cy="75965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6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26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5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0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1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2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8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636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71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07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342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4"/>
            <a:ext cx="9326880" cy="180022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4542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09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62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17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72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726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1813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6361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83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99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829" y="1842139"/>
            <a:ext cx="4848227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5428" indent="0">
              <a:buNone/>
              <a:defRPr sz="2500" b="1"/>
            </a:lvl2pPr>
            <a:lvl3pPr marL="1090907" indent="0">
              <a:buNone/>
              <a:defRPr sz="2200" b="1"/>
            </a:lvl3pPr>
            <a:lvl4pPr marL="1636298" indent="0">
              <a:buNone/>
              <a:defRPr sz="1900" b="1"/>
            </a:lvl4pPr>
            <a:lvl5pPr marL="2181792" indent="0">
              <a:buNone/>
              <a:defRPr sz="1900" b="1"/>
            </a:lvl5pPr>
            <a:lvl6pPr marL="2727240" indent="0">
              <a:buNone/>
              <a:defRPr sz="1900" b="1"/>
            </a:lvl6pPr>
            <a:lvl7pPr marL="3272604" indent="0">
              <a:buNone/>
              <a:defRPr sz="1900" b="1"/>
            </a:lvl7pPr>
            <a:lvl8pPr marL="3818134" indent="0">
              <a:buNone/>
              <a:defRPr sz="1900" b="1"/>
            </a:lvl8pPr>
            <a:lvl9pPr marL="4363611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829" y="2609850"/>
            <a:ext cx="4848227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58" y="1842139"/>
            <a:ext cx="4850129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5428" indent="0">
              <a:buNone/>
              <a:defRPr sz="2500" b="1"/>
            </a:lvl2pPr>
            <a:lvl3pPr marL="1090907" indent="0">
              <a:buNone/>
              <a:defRPr sz="2200" b="1"/>
            </a:lvl3pPr>
            <a:lvl4pPr marL="1636298" indent="0">
              <a:buNone/>
              <a:defRPr sz="1900" b="1"/>
            </a:lvl4pPr>
            <a:lvl5pPr marL="2181792" indent="0">
              <a:buNone/>
              <a:defRPr sz="1900" b="1"/>
            </a:lvl5pPr>
            <a:lvl6pPr marL="2727240" indent="0">
              <a:buNone/>
              <a:defRPr sz="1900" b="1"/>
            </a:lvl6pPr>
            <a:lvl7pPr marL="3272604" indent="0">
              <a:buNone/>
              <a:defRPr sz="1900" b="1"/>
            </a:lvl7pPr>
            <a:lvl8pPr marL="3818134" indent="0">
              <a:buNone/>
              <a:defRPr sz="1900" b="1"/>
            </a:lvl8pPr>
            <a:lvl9pPr marL="4363611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58" y="2609850"/>
            <a:ext cx="4850129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3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10" name="Rounded Rectangle 9"/>
          <p:cNvSpPr/>
          <p:nvPr/>
        </p:nvSpPr>
        <p:spPr>
          <a:xfrm>
            <a:off x="78384" y="83719"/>
            <a:ext cx="10816048" cy="8030642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1143116"/>
            <a:ext cx="9326880" cy="1634491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057535"/>
            <a:ext cx="9326880" cy="1605914"/>
          </a:xfrm>
        </p:spPr>
        <p:txBody>
          <a:bodyPr anchor="t" anchorCtr="0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60144" y="7406640"/>
            <a:ext cx="4800601" cy="548640"/>
          </a:xfrm>
        </p:spPr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83397" y="2852196"/>
            <a:ext cx="10816219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20" y="2810128"/>
            <a:ext cx="10816541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068" y="2962656"/>
            <a:ext cx="10817549" cy="5486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5565" y="7450531"/>
            <a:ext cx="548640" cy="548640"/>
          </a:xfrm>
        </p:spPr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0357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4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7" y="327661"/>
            <a:ext cx="3609976" cy="139446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187" y="327666"/>
            <a:ext cx="6134100" cy="702373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57" y="172215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5428" indent="0">
              <a:buNone/>
              <a:defRPr sz="1400"/>
            </a:lvl2pPr>
            <a:lvl3pPr marL="1090907" indent="0">
              <a:buNone/>
              <a:defRPr sz="1200"/>
            </a:lvl3pPr>
            <a:lvl4pPr marL="1636298" indent="0">
              <a:buNone/>
              <a:defRPr sz="1200"/>
            </a:lvl4pPr>
            <a:lvl5pPr marL="2181792" indent="0">
              <a:buNone/>
              <a:defRPr sz="1200"/>
            </a:lvl5pPr>
            <a:lvl6pPr marL="2727240" indent="0">
              <a:buNone/>
              <a:defRPr sz="1200"/>
            </a:lvl6pPr>
            <a:lvl7pPr marL="3272604" indent="0">
              <a:buNone/>
              <a:defRPr sz="1200"/>
            </a:lvl7pPr>
            <a:lvl8pPr marL="3818134" indent="0">
              <a:buNone/>
              <a:defRPr sz="1200"/>
            </a:lvl8pPr>
            <a:lvl9pPr marL="436361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74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8" y="5760720"/>
            <a:ext cx="6583680" cy="68008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8" y="735330"/>
            <a:ext cx="6583680" cy="4937760"/>
          </a:xfrm>
        </p:spPr>
        <p:txBody>
          <a:bodyPr/>
          <a:lstStyle>
            <a:lvl1pPr marL="0" indent="0">
              <a:buNone/>
              <a:defRPr sz="3700"/>
            </a:lvl1pPr>
            <a:lvl2pPr marL="545428" indent="0">
              <a:buNone/>
              <a:defRPr sz="3400"/>
            </a:lvl2pPr>
            <a:lvl3pPr marL="1090907" indent="0">
              <a:buNone/>
              <a:defRPr sz="2800"/>
            </a:lvl3pPr>
            <a:lvl4pPr marL="1636298" indent="0">
              <a:buNone/>
              <a:defRPr sz="2500"/>
            </a:lvl4pPr>
            <a:lvl5pPr marL="2181792" indent="0">
              <a:buNone/>
              <a:defRPr sz="2500"/>
            </a:lvl5pPr>
            <a:lvl6pPr marL="2727240" indent="0">
              <a:buNone/>
              <a:defRPr sz="2500"/>
            </a:lvl6pPr>
            <a:lvl7pPr marL="3272604" indent="0">
              <a:buNone/>
              <a:defRPr sz="2500"/>
            </a:lvl7pPr>
            <a:lvl8pPr marL="3818134" indent="0">
              <a:buNone/>
              <a:defRPr sz="2500"/>
            </a:lvl8pPr>
            <a:lvl9pPr marL="4363611" indent="0">
              <a:buNone/>
              <a:defRPr sz="2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8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5428" indent="0">
              <a:buNone/>
              <a:defRPr sz="1400"/>
            </a:lvl2pPr>
            <a:lvl3pPr marL="1090907" indent="0">
              <a:buNone/>
              <a:defRPr sz="1200"/>
            </a:lvl3pPr>
            <a:lvl4pPr marL="1636298" indent="0">
              <a:buNone/>
              <a:defRPr sz="1200"/>
            </a:lvl4pPr>
            <a:lvl5pPr marL="2181792" indent="0">
              <a:buNone/>
              <a:defRPr sz="1200"/>
            </a:lvl5pPr>
            <a:lvl6pPr marL="2727240" indent="0">
              <a:buNone/>
              <a:defRPr sz="1200"/>
            </a:lvl6pPr>
            <a:lvl7pPr marL="3272604" indent="0">
              <a:buNone/>
              <a:defRPr sz="1200"/>
            </a:lvl7pPr>
            <a:lvl8pPr marL="3818134" indent="0">
              <a:buNone/>
              <a:defRPr sz="1200"/>
            </a:lvl8pPr>
            <a:lvl9pPr marL="4363611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980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383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72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72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4BB4-F1B4-4A0A-A6CA-1D50B9A6DA9B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8AC5-2223-4F5F-B7BB-E52757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8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346837"/>
            <a:ext cx="932688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72"/>
            <a:ext cx="8229600" cy="1986913"/>
          </a:xfrm>
        </p:spPr>
        <p:txBody>
          <a:bodyPr/>
          <a:lstStyle>
            <a:lvl1pPr marL="0" indent="0" algn="ctr">
              <a:buNone/>
              <a:defRPr sz="2800"/>
            </a:lvl1pPr>
            <a:lvl2pPr marL="546489" indent="0" algn="ctr">
              <a:buNone/>
              <a:defRPr sz="2500"/>
            </a:lvl2pPr>
            <a:lvl3pPr marL="1093002" indent="0" algn="ctr">
              <a:buNone/>
              <a:defRPr sz="2200"/>
            </a:lvl3pPr>
            <a:lvl4pPr marL="1639474" indent="0" algn="ctr">
              <a:buNone/>
              <a:defRPr sz="1900"/>
            </a:lvl4pPr>
            <a:lvl5pPr marL="2186001" indent="0" algn="ctr">
              <a:buNone/>
              <a:defRPr sz="1900"/>
            </a:lvl5pPr>
            <a:lvl6pPr marL="2732512" indent="0" algn="ctr">
              <a:buNone/>
              <a:defRPr sz="1900"/>
            </a:lvl6pPr>
            <a:lvl7pPr marL="3278953" indent="0" algn="ctr">
              <a:buNone/>
              <a:defRPr sz="1900"/>
            </a:lvl7pPr>
            <a:lvl8pPr marL="3825511" indent="0" algn="ctr">
              <a:buNone/>
              <a:defRPr sz="1900"/>
            </a:lvl8pPr>
            <a:lvl9pPr marL="4372009" indent="0" algn="ctr">
              <a:buNone/>
              <a:defRPr sz="19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7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052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2" y="2051706"/>
            <a:ext cx="9464041" cy="3423286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2" y="5507364"/>
            <a:ext cx="9464041" cy="1800226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5464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09300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3947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8600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3251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789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2551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720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11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3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257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6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30" y="2017396"/>
            <a:ext cx="4642009" cy="98869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6489" indent="0">
              <a:buNone/>
              <a:defRPr sz="2500" b="1"/>
            </a:lvl2pPr>
            <a:lvl3pPr marL="1093002" indent="0">
              <a:buNone/>
              <a:defRPr sz="2200" b="1"/>
            </a:lvl3pPr>
            <a:lvl4pPr marL="1639474" indent="0">
              <a:buNone/>
              <a:defRPr sz="1900" b="1"/>
            </a:lvl4pPr>
            <a:lvl5pPr marL="2186001" indent="0">
              <a:buNone/>
              <a:defRPr sz="1900" b="1"/>
            </a:lvl5pPr>
            <a:lvl6pPr marL="2732512" indent="0">
              <a:buNone/>
              <a:defRPr sz="1900" b="1"/>
            </a:lvl6pPr>
            <a:lvl7pPr marL="3278953" indent="0">
              <a:buNone/>
              <a:defRPr sz="1900" b="1"/>
            </a:lvl7pPr>
            <a:lvl8pPr marL="3825511" indent="0">
              <a:buNone/>
              <a:defRPr sz="1900" b="1"/>
            </a:lvl8pPr>
            <a:lvl9pPr marL="4372009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30" y="3006093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5103" y="2017396"/>
            <a:ext cx="4664868" cy="98869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6489" indent="0">
              <a:buNone/>
              <a:defRPr sz="2500" b="1"/>
            </a:lvl2pPr>
            <a:lvl3pPr marL="1093002" indent="0">
              <a:buNone/>
              <a:defRPr sz="2200" b="1"/>
            </a:lvl3pPr>
            <a:lvl4pPr marL="1639474" indent="0">
              <a:buNone/>
              <a:defRPr sz="1900" b="1"/>
            </a:lvl4pPr>
            <a:lvl5pPr marL="2186001" indent="0">
              <a:buNone/>
              <a:defRPr sz="1900" b="1"/>
            </a:lvl5pPr>
            <a:lvl6pPr marL="2732512" indent="0">
              <a:buNone/>
              <a:defRPr sz="1900" b="1"/>
            </a:lvl6pPr>
            <a:lvl7pPr marL="3278953" indent="0">
              <a:buNone/>
              <a:defRPr sz="1900" b="1"/>
            </a:lvl7pPr>
            <a:lvl8pPr marL="3825511" indent="0">
              <a:buNone/>
              <a:defRPr sz="1900" b="1"/>
            </a:lvl8pPr>
            <a:lvl9pPr marL="4372009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5103" y="3006093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097280" y="1737360"/>
            <a:ext cx="4498848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920740" y="1737360"/>
            <a:ext cx="4498848" cy="54864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187133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754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431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900"/>
            </a:lvl1pPr>
            <a:lvl2pPr marL="546489" indent="0">
              <a:buNone/>
              <a:defRPr sz="1700"/>
            </a:lvl2pPr>
            <a:lvl3pPr marL="1093002" indent="0">
              <a:buNone/>
              <a:defRPr sz="1400"/>
            </a:lvl3pPr>
            <a:lvl4pPr marL="1639474" indent="0">
              <a:buNone/>
              <a:defRPr sz="1200"/>
            </a:lvl4pPr>
            <a:lvl5pPr marL="2186001" indent="0">
              <a:buNone/>
              <a:defRPr sz="1200"/>
            </a:lvl5pPr>
            <a:lvl6pPr marL="2732512" indent="0">
              <a:buNone/>
              <a:defRPr sz="1200"/>
            </a:lvl6pPr>
            <a:lvl7pPr marL="3278953" indent="0">
              <a:buNone/>
              <a:defRPr sz="1200"/>
            </a:lvl7pPr>
            <a:lvl8pPr marL="3825511" indent="0">
              <a:buNone/>
              <a:defRPr sz="1200"/>
            </a:lvl8pPr>
            <a:lvl9pPr marL="437200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7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983" y="1184915"/>
            <a:ext cx="5554980" cy="5848350"/>
          </a:xfrm>
        </p:spPr>
        <p:txBody>
          <a:bodyPr anchor="t"/>
          <a:lstStyle>
            <a:lvl1pPr marL="0" indent="0">
              <a:buNone/>
              <a:defRPr sz="3700"/>
            </a:lvl1pPr>
            <a:lvl2pPr marL="546489" indent="0">
              <a:buNone/>
              <a:defRPr sz="3400"/>
            </a:lvl2pPr>
            <a:lvl3pPr marL="1093002" indent="0">
              <a:buNone/>
              <a:defRPr sz="2800"/>
            </a:lvl3pPr>
            <a:lvl4pPr marL="1639474" indent="0">
              <a:buNone/>
              <a:defRPr sz="2500"/>
            </a:lvl4pPr>
            <a:lvl5pPr marL="2186001" indent="0">
              <a:buNone/>
              <a:defRPr sz="2500"/>
            </a:lvl5pPr>
            <a:lvl6pPr marL="2732512" indent="0">
              <a:buNone/>
              <a:defRPr sz="2500"/>
            </a:lvl6pPr>
            <a:lvl7pPr marL="3278953" indent="0">
              <a:buNone/>
              <a:defRPr sz="2500"/>
            </a:lvl7pPr>
            <a:lvl8pPr marL="3825511" indent="0">
              <a:buNone/>
              <a:defRPr sz="2500"/>
            </a:lvl8pPr>
            <a:lvl9pPr marL="4372009" indent="0">
              <a:buNone/>
              <a:defRPr sz="2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900"/>
            </a:lvl1pPr>
            <a:lvl2pPr marL="546489" indent="0">
              <a:buNone/>
              <a:defRPr sz="1700"/>
            </a:lvl2pPr>
            <a:lvl3pPr marL="1093002" indent="0">
              <a:buNone/>
              <a:defRPr sz="1400"/>
            </a:lvl3pPr>
            <a:lvl4pPr marL="1639474" indent="0">
              <a:buNone/>
              <a:defRPr sz="1200"/>
            </a:lvl4pPr>
            <a:lvl5pPr marL="2186001" indent="0">
              <a:buNone/>
              <a:defRPr sz="1200"/>
            </a:lvl5pPr>
            <a:lvl6pPr marL="2732512" indent="0">
              <a:buNone/>
              <a:defRPr sz="1200"/>
            </a:lvl6pPr>
            <a:lvl7pPr marL="3278953" indent="0">
              <a:buNone/>
              <a:defRPr sz="1200"/>
            </a:lvl7pPr>
            <a:lvl8pPr marL="3825511" indent="0">
              <a:buNone/>
              <a:defRPr sz="1200"/>
            </a:lvl8pPr>
            <a:lvl9pPr marL="4372009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1324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3786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6" y="438175"/>
            <a:ext cx="2366011" cy="69742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75"/>
            <a:ext cx="6960871" cy="69742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404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019954"/>
            <a:ext cx="8778240" cy="3114030"/>
          </a:xfrm>
        </p:spPr>
        <p:txBody>
          <a:bodyPr>
            <a:normAutofit/>
          </a:bodyPr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6199837"/>
            <a:ext cx="8778240" cy="1373558"/>
          </a:xfrm>
        </p:spPr>
        <p:txBody>
          <a:bodyPr>
            <a:norm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546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3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9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6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3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79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2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2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655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478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021091"/>
            <a:ext cx="8778240" cy="1552310"/>
          </a:xfrm>
        </p:spPr>
        <p:txBody>
          <a:bodyPr anchor="t"/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38240"/>
            <a:ext cx="8778240" cy="1318127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/>
                </a:solidFill>
              </a:defRPr>
            </a:lvl1pPr>
            <a:lvl2pPr marL="546604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321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980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644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3305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7961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2627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7288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61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1097280" y="3291841"/>
            <a:ext cx="4279392" cy="43123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618075" y="3291846"/>
            <a:ext cx="4279392" cy="43148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0"/>
            <a:ext cx="9326880" cy="13716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1" y="1737360"/>
            <a:ext cx="4480560" cy="914400"/>
          </a:xfrm>
          <a:noFill/>
          <a:ln w="12700" cap="sq" cmpd="sng" algn="ctr">
            <a:noFill/>
            <a:prstDash val="solid"/>
          </a:ln>
        </p:spPr>
        <p:txBody>
          <a:bodyPr lIns="90716" anchor="b" anchorCtr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943601" y="1737360"/>
            <a:ext cx="4480560" cy="914400"/>
          </a:xfrm>
          <a:noFill/>
          <a:ln w="12700" cap="sq" cmpd="sng" algn="ctr">
            <a:noFill/>
            <a:prstDash val="solid"/>
          </a:ln>
        </p:spPr>
        <p:txBody>
          <a:bodyPr lIns="90716" anchor="b" anchorCtr="0">
            <a:noAutofit/>
          </a:bodyPr>
          <a:lstStyle>
            <a:lvl1pPr marL="0" indent="0">
              <a:buNone/>
              <a:defRPr sz="2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097281" y="2697480"/>
            <a:ext cx="448056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5943601" y="2697480"/>
            <a:ext cx="4480560" cy="466344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231875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9620" y="3291841"/>
            <a:ext cx="4037991" cy="746150"/>
          </a:xfrm>
        </p:spPr>
        <p:txBody>
          <a:bodyPr anchor="b">
            <a:no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</a:defRPr>
            </a:lvl1pPr>
            <a:lvl2pPr marL="546604" indent="0">
              <a:buNone/>
              <a:defRPr sz="2500" b="1"/>
            </a:lvl2pPr>
            <a:lvl3pPr marL="1093219" indent="0">
              <a:buNone/>
              <a:defRPr sz="2200" b="1"/>
            </a:lvl3pPr>
            <a:lvl4pPr marL="1639802" indent="0">
              <a:buNone/>
              <a:defRPr sz="1900" b="1"/>
            </a:lvl4pPr>
            <a:lvl5pPr marL="2186440" indent="0">
              <a:buNone/>
              <a:defRPr sz="1900" b="1"/>
            </a:lvl5pPr>
            <a:lvl6pPr marL="2733057" indent="0">
              <a:buNone/>
              <a:defRPr sz="1900" b="1"/>
            </a:lvl6pPr>
            <a:lvl7pPr marL="3279613" indent="0">
              <a:buNone/>
              <a:defRPr sz="1900" b="1"/>
            </a:lvl7pPr>
            <a:lvl8pPr marL="3826275" indent="0">
              <a:buNone/>
              <a:defRPr sz="1900" b="1"/>
            </a:lvl8pPr>
            <a:lvl9pPr marL="437288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2179" y="3291841"/>
            <a:ext cx="4034476" cy="746150"/>
          </a:xfrm>
        </p:spPr>
        <p:txBody>
          <a:bodyPr anchor="b">
            <a:no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</a:defRPr>
            </a:lvl1pPr>
            <a:lvl2pPr marL="546604" indent="0">
              <a:buNone/>
              <a:defRPr sz="2500" b="1"/>
            </a:lvl2pPr>
            <a:lvl3pPr marL="1093219" indent="0">
              <a:buNone/>
              <a:defRPr sz="2200" b="1"/>
            </a:lvl3pPr>
            <a:lvl4pPr marL="1639802" indent="0">
              <a:buNone/>
              <a:defRPr sz="1900" b="1"/>
            </a:lvl4pPr>
            <a:lvl5pPr marL="2186440" indent="0">
              <a:buNone/>
              <a:defRPr sz="1900" b="1"/>
            </a:lvl5pPr>
            <a:lvl6pPr marL="2733057" indent="0">
              <a:buNone/>
              <a:defRPr sz="1900" b="1"/>
            </a:lvl6pPr>
            <a:lvl7pPr marL="3279613" indent="0">
              <a:buNone/>
              <a:defRPr sz="1900" b="1"/>
            </a:lvl7pPr>
            <a:lvl8pPr marL="3826275" indent="0">
              <a:buNone/>
              <a:defRPr sz="1900" b="1"/>
            </a:lvl8pPr>
            <a:lvl9pPr marL="437288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097280" y="4059937"/>
            <a:ext cx="4279392" cy="3544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618072" y="4059937"/>
            <a:ext cx="4279392" cy="3544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708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4891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768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300" y="2190437"/>
            <a:ext cx="3541123" cy="2607618"/>
          </a:xfrm>
        </p:spPr>
        <p:txBody>
          <a:bodyPr anchor="b">
            <a:norm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102" y="2192092"/>
            <a:ext cx="5049419" cy="5371937"/>
          </a:xfrm>
        </p:spPr>
        <p:txBody>
          <a:bodyPr anchor="ctr"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300" y="4873326"/>
            <a:ext cx="3541123" cy="2694466"/>
          </a:xfrm>
        </p:spPr>
        <p:txBody>
          <a:bodyPr/>
          <a:lstStyle>
            <a:lvl1pPr marL="0" indent="0">
              <a:buNone/>
              <a:defRPr sz="1700"/>
            </a:lvl1pPr>
            <a:lvl2pPr marL="546604" indent="0">
              <a:buNone/>
              <a:defRPr sz="1400"/>
            </a:lvl2pPr>
            <a:lvl3pPr marL="1093219" indent="0">
              <a:buNone/>
              <a:defRPr sz="1200"/>
            </a:lvl3pPr>
            <a:lvl4pPr marL="1639802" indent="0">
              <a:buNone/>
              <a:defRPr sz="1200"/>
            </a:lvl4pPr>
            <a:lvl5pPr marL="2186440" indent="0">
              <a:buNone/>
              <a:defRPr sz="1200"/>
            </a:lvl5pPr>
            <a:lvl6pPr marL="2733057" indent="0">
              <a:buNone/>
              <a:defRPr sz="1200"/>
            </a:lvl6pPr>
            <a:lvl7pPr marL="3279613" indent="0">
              <a:buNone/>
              <a:defRPr sz="1200"/>
            </a:lvl7pPr>
            <a:lvl8pPr marL="3826275" indent="0">
              <a:buNone/>
              <a:defRPr sz="1200"/>
            </a:lvl8pPr>
            <a:lvl9pPr marL="43728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9315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2194561"/>
            <a:ext cx="3544215" cy="2611526"/>
          </a:xfrm>
        </p:spPr>
        <p:txBody>
          <a:bodyPr anchor="b">
            <a:normAutofit/>
          </a:bodyPr>
          <a:lstStyle>
            <a:lvl1pPr algn="l">
              <a:defRPr sz="3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29201" y="2743200"/>
            <a:ext cx="4846320" cy="402336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700"/>
            </a:lvl1pPr>
            <a:lvl2pPr marL="546604" indent="0">
              <a:buNone/>
              <a:defRPr sz="3400"/>
            </a:lvl2pPr>
            <a:lvl3pPr marL="1093219" indent="0">
              <a:buNone/>
              <a:defRPr sz="2800"/>
            </a:lvl3pPr>
            <a:lvl4pPr marL="1639802" indent="0">
              <a:buNone/>
              <a:defRPr sz="2500"/>
            </a:lvl4pPr>
            <a:lvl5pPr marL="2186440" indent="0">
              <a:buNone/>
              <a:defRPr sz="2500"/>
            </a:lvl5pPr>
            <a:lvl6pPr marL="2733057" indent="0">
              <a:buNone/>
              <a:defRPr sz="2500"/>
            </a:lvl6pPr>
            <a:lvl7pPr marL="3279613" indent="0">
              <a:buNone/>
              <a:defRPr sz="2500"/>
            </a:lvl7pPr>
            <a:lvl8pPr marL="3826275" indent="0">
              <a:buNone/>
              <a:defRPr sz="2500"/>
            </a:lvl8pPr>
            <a:lvl9pPr marL="4372880" indent="0">
              <a:buNone/>
              <a:defRPr sz="2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4871925"/>
            <a:ext cx="3544215" cy="2699309"/>
          </a:xfrm>
        </p:spPr>
        <p:txBody>
          <a:bodyPr/>
          <a:lstStyle>
            <a:lvl1pPr marL="0" indent="0">
              <a:buNone/>
              <a:defRPr sz="1700"/>
            </a:lvl1pPr>
            <a:lvl2pPr marL="546604" indent="0">
              <a:buNone/>
              <a:defRPr sz="1400"/>
            </a:lvl2pPr>
            <a:lvl3pPr marL="1093219" indent="0">
              <a:buNone/>
              <a:defRPr sz="1200"/>
            </a:lvl3pPr>
            <a:lvl4pPr marL="1639802" indent="0">
              <a:buNone/>
              <a:defRPr sz="1200"/>
            </a:lvl4pPr>
            <a:lvl5pPr marL="2186440" indent="0">
              <a:buNone/>
              <a:defRPr sz="1200"/>
            </a:lvl5pPr>
            <a:lvl6pPr marL="2733057" indent="0">
              <a:buNone/>
              <a:defRPr sz="1200"/>
            </a:lvl6pPr>
            <a:lvl7pPr marL="3279613" indent="0">
              <a:buNone/>
              <a:defRPr sz="1200"/>
            </a:lvl7pPr>
            <a:lvl8pPr marL="3826275" indent="0">
              <a:buNone/>
              <a:defRPr sz="1200"/>
            </a:lvl8pPr>
            <a:lvl9pPr marL="437288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047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71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8131" y="2192067"/>
            <a:ext cx="1790999" cy="53813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5493" y="2192067"/>
            <a:ext cx="6289771" cy="53813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43DBE-6D74-4CF1-8174-226CFD88D9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2859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7"/>
            <a:ext cx="8229600" cy="2865120"/>
          </a:xfrm>
        </p:spPr>
        <p:txBody>
          <a:bodyPr anchor="b"/>
          <a:lstStyle>
            <a:lvl1pPr algn="ctr"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72"/>
            <a:ext cx="8229600" cy="1986913"/>
          </a:xfrm>
        </p:spPr>
        <p:txBody>
          <a:bodyPr/>
          <a:lstStyle>
            <a:lvl1pPr marL="0" indent="0" algn="ctr">
              <a:buNone/>
              <a:defRPr sz="2500"/>
            </a:lvl1pPr>
            <a:lvl2pPr marL="455995" indent="0" algn="ctr">
              <a:buNone/>
              <a:defRPr sz="1900"/>
            </a:lvl2pPr>
            <a:lvl3pPr marL="911997" indent="0" algn="ctr">
              <a:buNone/>
              <a:defRPr sz="1800"/>
            </a:lvl3pPr>
            <a:lvl4pPr marL="1367990" indent="0" algn="ctr">
              <a:buNone/>
              <a:defRPr sz="1600"/>
            </a:lvl4pPr>
            <a:lvl5pPr marL="1823932" indent="0" algn="ctr">
              <a:buNone/>
              <a:defRPr sz="1600"/>
            </a:lvl5pPr>
            <a:lvl6pPr marL="2279918" indent="0" algn="ctr">
              <a:buNone/>
              <a:defRPr sz="1600"/>
            </a:lvl6pPr>
            <a:lvl7pPr marL="2735898" indent="0" algn="ctr">
              <a:buNone/>
              <a:defRPr sz="1600"/>
            </a:lvl7pPr>
            <a:lvl8pPr marL="3191875" indent="0" algn="ctr">
              <a:buNone/>
              <a:defRPr sz="1600"/>
            </a:lvl8pPr>
            <a:lvl9pPr marL="3647854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519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2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2" y="2051697"/>
            <a:ext cx="9464041" cy="3423286"/>
          </a:xfrm>
        </p:spPr>
        <p:txBody>
          <a:bodyPr anchor="b"/>
          <a:lstStyle>
            <a:lvl1pPr>
              <a:defRPr sz="59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2" y="5507358"/>
            <a:ext cx="9464041" cy="1800226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559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19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679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39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799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358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18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478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92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934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3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213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0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26" y="2017396"/>
            <a:ext cx="4642009" cy="98869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5995" indent="0">
              <a:buNone/>
              <a:defRPr sz="1900" b="1"/>
            </a:lvl2pPr>
            <a:lvl3pPr marL="911997" indent="0">
              <a:buNone/>
              <a:defRPr sz="1800" b="1"/>
            </a:lvl3pPr>
            <a:lvl4pPr marL="1367990" indent="0">
              <a:buNone/>
              <a:defRPr sz="1600" b="1"/>
            </a:lvl4pPr>
            <a:lvl5pPr marL="1823932" indent="0">
              <a:buNone/>
              <a:defRPr sz="1600" b="1"/>
            </a:lvl5pPr>
            <a:lvl6pPr marL="2279918" indent="0">
              <a:buNone/>
              <a:defRPr sz="1600" b="1"/>
            </a:lvl6pPr>
            <a:lvl7pPr marL="2735898" indent="0">
              <a:buNone/>
              <a:defRPr sz="1600" b="1"/>
            </a:lvl7pPr>
            <a:lvl8pPr marL="3191875" indent="0">
              <a:buNone/>
              <a:defRPr sz="1600" b="1"/>
            </a:lvl8pPr>
            <a:lvl9pPr marL="36478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26" y="3006093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5082" y="2017396"/>
            <a:ext cx="4664868" cy="98869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5995" indent="0">
              <a:buNone/>
              <a:defRPr sz="1900" b="1"/>
            </a:lvl2pPr>
            <a:lvl3pPr marL="911997" indent="0">
              <a:buNone/>
              <a:defRPr sz="1800" b="1"/>
            </a:lvl3pPr>
            <a:lvl4pPr marL="1367990" indent="0">
              <a:buNone/>
              <a:defRPr sz="1600" b="1"/>
            </a:lvl4pPr>
            <a:lvl5pPr marL="1823932" indent="0">
              <a:buNone/>
              <a:defRPr sz="1600" b="1"/>
            </a:lvl5pPr>
            <a:lvl6pPr marL="2279918" indent="0">
              <a:buNone/>
              <a:defRPr sz="1600" b="1"/>
            </a:lvl6pPr>
            <a:lvl7pPr marL="2735898" indent="0">
              <a:buNone/>
              <a:defRPr sz="1600" b="1"/>
            </a:lvl7pPr>
            <a:lvl8pPr marL="3191875" indent="0">
              <a:buNone/>
              <a:defRPr sz="1600" b="1"/>
            </a:lvl8pPr>
            <a:lvl9pPr marL="36478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5082" y="3006093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5890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92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5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600"/>
            </a:lvl1pPr>
            <a:lvl2pPr marL="455995" indent="0">
              <a:buNone/>
              <a:defRPr sz="1400"/>
            </a:lvl2pPr>
            <a:lvl3pPr marL="911997" indent="0">
              <a:buNone/>
              <a:defRPr sz="1200"/>
            </a:lvl3pPr>
            <a:lvl4pPr marL="1367990" indent="0">
              <a:buNone/>
              <a:defRPr sz="1000"/>
            </a:lvl4pPr>
            <a:lvl5pPr marL="1823932" indent="0">
              <a:buNone/>
              <a:defRPr sz="1000"/>
            </a:lvl5pPr>
            <a:lvl6pPr marL="2279918" indent="0">
              <a:buNone/>
              <a:defRPr sz="1000"/>
            </a:lvl6pPr>
            <a:lvl7pPr marL="2735898" indent="0">
              <a:buNone/>
              <a:defRPr sz="1000"/>
            </a:lvl7pPr>
            <a:lvl8pPr marL="3191875" indent="0">
              <a:buNone/>
              <a:defRPr sz="1000"/>
            </a:lvl8pPr>
            <a:lvl9pPr marL="36478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47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983" y="1184915"/>
            <a:ext cx="5554980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5995" indent="0">
              <a:buNone/>
              <a:defRPr sz="2800"/>
            </a:lvl2pPr>
            <a:lvl3pPr marL="911997" indent="0">
              <a:buNone/>
              <a:defRPr sz="2500"/>
            </a:lvl3pPr>
            <a:lvl4pPr marL="1367990" indent="0">
              <a:buNone/>
              <a:defRPr sz="1900"/>
            </a:lvl4pPr>
            <a:lvl5pPr marL="1823932" indent="0">
              <a:buNone/>
              <a:defRPr sz="1900"/>
            </a:lvl5pPr>
            <a:lvl6pPr marL="2279918" indent="0">
              <a:buNone/>
              <a:defRPr sz="1900"/>
            </a:lvl6pPr>
            <a:lvl7pPr marL="2735898" indent="0">
              <a:buNone/>
              <a:defRPr sz="1900"/>
            </a:lvl7pPr>
            <a:lvl8pPr marL="3191875" indent="0">
              <a:buNone/>
              <a:defRPr sz="1900"/>
            </a:lvl8pPr>
            <a:lvl9pPr marL="3647854" indent="0">
              <a:buNone/>
              <a:defRPr sz="19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97"/>
            <a:ext cx="3539015" cy="4573907"/>
          </a:xfrm>
        </p:spPr>
        <p:txBody>
          <a:bodyPr/>
          <a:lstStyle>
            <a:lvl1pPr marL="0" indent="0">
              <a:buNone/>
              <a:defRPr sz="1600"/>
            </a:lvl1pPr>
            <a:lvl2pPr marL="455995" indent="0">
              <a:buNone/>
              <a:defRPr sz="1400"/>
            </a:lvl2pPr>
            <a:lvl3pPr marL="911997" indent="0">
              <a:buNone/>
              <a:defRPr sz="1200"/>
            </a:lvl3pPr>
            <a:lvl4pPr marL="1367990" indent="0">
              <a:buNone/>
              <a:defRPr sz="1000"/>
            </a:lvl4pPr>
            <a:lvl5pPr marL="1823932" indent="0">
              <a:buNone/>
              <a:defRPr sz="1000"/>
            </a:lvl5pPr>
            <a:lvl6pPr marL="2279918" indent="0">
              <a:buNone/>
              <a:defRPr sz="1000"/>
            </a:lvl6pPr>
            <a:lvl7pPr marL="2735898" indent="0">
              <a:buNone/>
              <a:defRPr sz="1000"/>
            </a:lvl7pPr>
            <a:lvl8pPr marL="3191875" indent="0">
              <a:buNone/>
              <a:defRPr sz="1000"/>
            </a:lvl8pPr>
            <a:lvl9pPr marL="36478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6388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7178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6" y="438175"/>
            <a:ext cx="2366011" cy="69742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75"/>
            <a:ext cx="6960871" cy="69742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8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20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73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4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1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8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36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3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1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78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66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455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6542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300"/>
            <a:ext cx="9326880" cy="16344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1"/>
            <a:ext cx="9326880" cy="1800226"/>
          </a:xfrm>
        </p:spPr>
        <p:txBody>
          <a:bodyPr anchor="b"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54732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46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198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89331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3666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8396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131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7865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897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8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7" y="1842139"/>
            <a:ext cx="4848227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7329" indent="0">
              <a:buNone/>
              <a:defRPr sz="2500" b="1"/>
            </a:lvl2pPr>
            <a:lvl3pPr marL="1094658" indent="0">
              <a:buNone/>
              <a:defRPr sz="2200" b="1"/>
            </a:lvl3pPr>
            <a:lvl4pPr marL="1641982" indent="0">
              <a:buNone/>
              <a:defRPr sz="1900" b="1"/>
            </a:lvl4pPr>
            <a:lvl5pPr marL="2189331" indent="0">
              <a:buNone/>
              <a:defRPr sz="1900" b="1"/>
            </a:lvl5pPr>
            <a:lvl6pPr marL="2736666" indent="0">
              <a:buNone/>
              <a:defRPr sz="1900" b="1"/>
            </a:lvl6pPr>
            <a:lvl7pPr marL="3283963" indent="0">
              <a:buNone/>
              <a:defRPr sz="1900" b="1"/>
            </a:lvl7pPr>
            <a:lvl8pPr marL="3831319" indent="0">
              <a:buNone/>
              <a:defRPr sz="1900" b="1"/>
            </a:lvl8pPr>
            <a:lvl9pPr marL="4378655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7" y="2609850"/>
            <a:ext cx="4848227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8" y="1842139"/>
            <a:ext cx="4850129" cy="767714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7329" indent="0">
              <a:buNone/>
              <a:defRPr sz="2500" b="1"/>
            </a:lvl2pPr>
            <a:lvl3pPr marL="1094658" indent="0">
              <a:buNone/>
              <a:defRPr sz="2200" b="1"/>
            </a:lvl3pPr>
            <a:lvl4pPr marL="1641982" indent="0">
              <a:buNone/>
              <a:defRPr sz="1900" b="1"/>
            </a:lvl4pPr>
            <a:lvl5pPr marL="2189331" indent="0">
              <a:buNone/>
              <a:defRPr sz="1900" b="1"/>
            </a:lvl5pPr>
            <a:lvl6pPr marL="2736666" indent="0">
              <a:buNone/>
              <a:defRPr sz="1900" b="1"/>
            </a:lvl6pPr>
            <a:lvl7pPr marL="3283963" indent="0">
              <a:buNone/>
              <a:defRPr sz="1900" b="1"/>
            </a:lvl7pPr>
            <a:lvl8pPr marL="3831319" indent="0">
              <a:buNone/>
              <a:defRPr sz="1900" b="1"/>
            </a:lvl8pPr>
            <a:lvl9pPr marL="4378655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8" y="2609850"/>
            <a:ext cx="4850129" cy="4741546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5481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16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253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57" y="327661"/>
            <a:ext cx="3609976" cy="1394460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163" y="327666"/>
            <a:ext cx="6134100" cy="7023736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57" y="1722138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7329" indent="0">
              <a:buNone/>
              <a:defRPr sz="1400"/>
            </a:lvl2pPr>
            <a:lvl3pPr marL="1094658" indent="0">
              <a:buNone/>
              <a:defRPr sz="1200"/>
            </a:lvl3pPr>
            <a:lvl4pPr marL="1641982" indent="0">
              <a:buNone/>
              <a:defRPr sz="1200"/>
            </a:lvl4pPr>
            <a:lvl5pPr marL="2189331" indent="0">
              <a:buNone/>
              <a:defRPr sz="1200"/>
            </a:lvl5pPr>
            <a:lvl6pPr marL="2736666" indent="0">
              <a:buNone/>
              <a:defRPr sz="1200"/>
            </a:lvl6pPr>
            <a:lvl7pPr marL="3283963" indent="0">
              <a:buNone/>
              <a:defRPr sz="1200"/>
            </a:lvl7pPr>
            <a:lvl8pPr marL="3831319" indent="0">
              <a:buNone/>
              <a:defRPr sz="1200"/>
            </a:lvl8pPr>
            <a:lvl9pPr marL="437865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059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5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700"/>
            </a:lvl1pPr>
            <a:lvl2pPr marL="547329" indent="0">
              <a:buNone/>
              <a:defRPr sz="3400"/>
            </a:lvl2pPr>
            <a:lvl3pPr marL="1094658" indent="0">
              <a:buNone/>
              <a:defRPr sz="2800"/>
            </a:lvl3pPr>
            <a:lvl4pPr marL="1641982" indent="0">
              <a:buNone/>
              <a:defRPr sz="2500"/>
            </a:lvl4pPr>
            <a:lvl5pPr marL="2189331" indent="0">
              <a:buNone/>
              <a:defRPr sz="2500"/>
            </a:lvl5pPr>
            <a:lvl6pPr marL="2736666" indent="0">
              <a:buNone/>
              <a:defRPr sz="2500"/>
            </a:lvl6pPr>
            <a:lvl7pPr marL="3283963" indent="0">
              <a:buNone/>
              <a:defRPr sz="2500"/>
            </a:lvl7pPr>
            <a:lvl8pPr marL="3831319" indent="0">
              <a:buNone/>
              <a:defRPr sz="2500"/>
            </a:lvl8pPr>
            <a:lvl9pPr marL="4378655" indent="0">
              <a:buNone/>
              <a:defRPr sz="25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7329" indent="0">
              <a:buNone/>
              <a:defRPr sz="1400"/>
            </a:lvl2pPr>
            <a:lvl3pPr marL="1094658" indent="0">
              <a:buNone/>
              <a:defRPr sz="1200"/>
            </a:lvl3pPr>
            <a:lvl4pPr marL="1641982" indent="0">
              <a:buNone/>
              <a:defRPr sz="1200"/>
            </a:lvl4pPr>
            <a:lvl5pPr marL="2189331" indent="0">
              <a:buNone/>
              <a:defRPr sz="1200"/>
            </a:lvl5pPr>
            <a:lvl6pPr marL="2736666" indent="0">
              <a:buNone/>
              <a:defRPr sz="1200"/>
            </a:lvl6pPr>
            <a:lvl7pPr marL="3283963" indent="0">
              <a:buNone/>
              <a:defRPr sz="1200"/>
            </a:lvl7pPr>
            <a:lvl8pPr marL="3831319" indent="0">
              <a:buNone/>
              <a:defRPr sz="1200"/>
            </a:lvl8pPr>
            <a:lvl9pPr marL="4378655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732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120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55281" y="329572"/>
            <a:ext cx="24688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1" y="329572"/>
            <a:ext cx="722376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52DD-B8DC-4F2E-9716-4DF3A5087B1E}" type="datetimeFigureOut">
              <a:rPr lang="en-SG">
                <a:solidFill>
                  <a:prstClr val="black">
                    <a:tint val="75000"/>
                  </a:prstClr>
                </a:solidFill>
              </a:rPr>
              <a:pPr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F7119-EDFA-411E-9836-97FFAB0F8F15}" type="slidenum">
              <a:rPr lang="en-SG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300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46836"/>
            <a:ext cx="8229600" cy="286512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22446"/>
            <a:ext cx="8229600" cy="1986914"/>
          </a:xfrm>
        </p:spPr>
        <p:txBody>
          <a:bodyPr/>
          <a:lstStyle>
            <a:lvl1pPr marL="0" indent="0" algn="ctr">
              <a:buNone/>
              <a:defRPr sz="2200"/>
            </a:lvl1pPr>
            <a:lvl2pPr marL="411274" indent="0" algn="ctr">
              <a:buNone/>
              <a:defRPr sz="1800"/>
            </a:lvl2pPr>
            <a:lvl3pPr marL="822549" indent="0" algn="ctr">
              <a:buNone/>
              <a:defRPr sz="1600"/>
            </a:lvl3pPr>
            <a:lvl4pPr marL="1233825" indent="0" algn="ctr">
              <a:buNone/>
              <a:defRPr sz="1400"/>
            </a:lvl4pPr>
            <a:lvl5pPr marL="1645098" indent="0" algn="ctr">
              <a:buNone/>
              <a:defRPr sz="1400"/>
            </a:lvl5pPr>
            <a:lvl6pPr marL="2056370" indent="0" algn="ctr">
              <a:buNone/>
              <a:defRPr sz="1400"/>
            </a:lvl6pPr>
            <a:lvl7pPr marL="2467646" indent="0" algn="ctr">
              <a:buNone/>
              <a:defRPr sz="1400"/>
            </a:lvl7pPr>
            <a:lvl8pPr marL="2878920" indent="0" algn="ctr">
              <a:buNone/>
              <a:defRPr sz="1400"/>
            </a:lvl8pPr>
            <a:lvl9pPr marL="3290192" indent="0" algn="ctr">
              <a:buNone/>
              <a:defRPr sz="14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4F0E2D-F85E-4854-BAE0-CBB98E356DE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AF8773-6DF8-44A0-B10A-715B7C26C8CA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7772400" y="7680998"/>
            <a:ext cx="2560320" cy="541267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9264" tIns="54656" rIns="109264" bIns="546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0628" fontAlgn="base">
              <a:spcBef>
                <a:spcPct val="0"/>
              </a:spcBef>
              <a:spcAft>
                <a:spcPct val="0"/>
              </a:spcAft>
              <a:defRPr/>
            </a:pPr>
            <a:endParaRPr lang="en-SG" sz="28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17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9" name="Rounded Rectangle 8"/>
          <p:cNvSpPr/>
          <p:nvPr/>
        </p:nvSpPr>
        <p:spPr>
          <a:xfrm>
            <a:off x="76823" y="83970"/>
            <a:ext cx="10816048" cy="803209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7660"/>
            <a:ext cx="9326880" cy="13716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1" y="1920240"/>
            <a:ext cx="2286000" cy="5394960"/>
          </a:xfrm>
        </p:spPr>
        <p:txBody>
          <a:bodyPr/>
          <a:lstStyle>
            <a:lvl1pPr marL="0" indent="0">
              <a:buNone/>
              <a:defRPr sz="17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566161" y="1920240"/>
            <a:ext cx="6858000" cy="539496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453534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09BA-6C4C-42C0-8972-01E2E2A85B7C}" type="datetimeFigureOut">
              <a:rPr lang="en-US" smtClean="0"/>
              <a:t>24/03/2017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E845FA-A310-4FFE-9A52-C60E09FDB2EE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148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80" y="2051686"/>
            <a:ext cx="9464041" cy="3423284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80" y="5507356"/>
            <a:ext cx="9464041" cy="1800224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112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5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2338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6450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0563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46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878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2901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ABABA7-06D0-479F-866E-5013372AE72E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04C97E-65EC-409B-AB95-A3EFB838CBD4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1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1" y="2190750"/>
            <a:ext cx="466344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B875DD5-4B8A-49E9-AB8E-0A7D7E1E0AAD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CA1C0F-B751-42E0-BC02-543D0E36F537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219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9" y="438150"/>
            <a:ext cx="9464041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26" y="2017396"/>
            <a:ext cx="4642009" cy="98869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274" indent="0">
              <a:buNone/>
              <a:defRPr sz="1800" b="1"/>
            </a:lvl2pPr>
            <a:lvl3pPr marL="822549" indent="0">
              <a:buNone/>
              <a:defRPr sz="1600" b="1"/>
            </a:lvl3pPr>
            <a:lvl4pPr marL="1233825" indent="0">
              <a:buNone/>
              <a:defRPr sz="1400" b="1"/>
            </a:lvl4pPr>
            <a:lvl5pPr marL="1645098" indent="0">
              <a:buNone/>
              <a:defRPr sz="1400" b="1"/>
            </a:lvl5pPr>
            <a:lvl6pPr marL="2056370" indent="0">
              <a:buNone/>
              <a:defRPr sz="1400" b="1"/>
            </a:lvl6pPr>
            <a:lvl7pPr marL="2467646" indent="0">
              <a:buNone/>
              <a:defRPr sz="1400" b="1"/>
            </a:lvl7pPr>
            <a:lvl8pPr marL="2878920" indent="0">
              <a:buNone/>
              <a:defRPr sz="1400" b="1"/>
            </a:lvl8pPr>
            <a:lvl9pPr marL="329019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26" y="3006090"/>
            <a:ext cx="464200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3" y="2017396"/>
            <a:ext cx="4664868" cy="988694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1274" indent="0">
              <a:buNone/>
              <a:defRPr sz="1800" b="1"/>
            </a:lvl2pPr>
            <a:lvl3pPr marL="822549" indent="0">
              <a:buNone/>
              <a:defRPr sz="1600" b="1"/>
            </a:lvl3pPr>
            <a:lvl4pPr marL="1233825" indent="0">
              <a:buNone/>
              <a:defRPr sz="1400" b="1"/>
            </a:lvl4pPr>
            <a:lvl5pPr marL="1645098" indent="0">
              <a:buNone/>
              <a:defRPr sz="1400" b="1"/>
            </a:lvl5pPr>
            <a:lvl6pPr marL="2056370" indent="0">
              <a:buNone/>
              <a:defRPr sz="1400" b="1"/>
            </a:lvl6pPr>
            <a:lvl7pPr marL="2467646" indent="0">
              <a:buNone/>
              <a:defRPr sz="1400" b="1"/>
            </a:lvl7pPr>
            <a:lvl8pPr marL="2878920" indent="0">
              <a:buNone/>
              <a:defRPr sz="1400" b="1"/>
            </a:lvl8pPr>
            <a:lvl9pPr marL="329019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3" y="3006090"/>
            <a:ext cx="4664868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CBCA31-5ECA-4A39-B20D-A57259E73533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3744B2-9DDD-4405-80FB-CD3025FDA7DD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12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ADAF21-B758-4019-93AA-88A7C53822C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9D95D8-0DD0-4CAA-B4F7-E3BD954323BC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717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346112-BF15-401A-9F20-49B65BAC2D95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14F4CD-7337-47E2-B88E-478AB98C1039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20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71" y="1184914"/>
            <a:ext cx="5554980" cy="584835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5" cy="4573906"/>
          </a:xfrm>
        </p:spPr>
        <p:txBody>
          <a:bodyPr/>
          <a:lstStyle>
            <a:lvl1pPr marL="0" indent="0">
              <a:buNone/>
              <a:defRPr sz="1400"/>
            </a:lvl1pPr>
            <a:lvl2pPr marL="411274" indent="0">
              <a:buNone/>
              <a:defRPr sz="1200"/>
            </a:lvl2pPr>
            <a:lvl3pPr marL="822549" indent="0">
              <a:buNone/>
              <a:defRPr sz="1100"/>
            </a:lvl3pPr>
            <a:lvl4pPr marL="1233825" indent="0">
              <a:buNone/>
              <a:defRPr sz="800"/>
            </a:lvl4pPr>
            <a:lvl5pPr marL="1645098" indent="0">
              <a:buNone/>
              <a:defRPr sz="800"/>
            </a:lvl5pPr>
            <a:lvl6pPr marL="2056370" indent="0">
              <a:buNone/>
              <a:defRPr sz="800"/>
            </a:lvl6pPr>
            <a:lvl7pPr marL="2467646" indent="0">
              <a:buNone/>
              <a:defRPr sz="800"/>
            </a:lvl7pPr>
            <a:lvl8pPr marL="2878920" indent="0">
              <a:buNone/>
              <a:defRPr sz="800"/>
            </a:lvl8pPr>
            <a:lvl9pPr marL="329019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4B097F-5A01-401F-98C0-8CD9345B2328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313E71-16F8-4DEE-9F64-47AC0BB8DD30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922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11" y="548640"/>
            <a:ext cx="3539015" cy="1920240"/>
          </a:xfrm>
        </p:spPr>
        <p:txBody>
          <a:bodyPr anchor="b"/>
          <a:lstStyle>
            <a:lvl1pPr>
              <a:defRPr sz="29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4871" y="1184914"/>
            <a:ext cx="5554980" cy="5848350"/>
          </a:xfrm>
        </p:spPr>
        <p:txBody>
          <a:bodyPr/>
          <a:lstStyle>
            <a:lvl1pPr marL="0" indent="0">
              <a:buNone/>
              <a:defRPr sz="2900"/>
            </a:lvl1pPr>
            <a:lvl2pPr marL="411274" indent="0">
              <a:buNone/>
              <a:defRPr sz="2500"/>
            </a:lvl2pPr>
            <a:lvl3pPr marL="822549" indent="0">
              <a:buNone/>
              <a:defRPr sz="2200"/>
            </a:lvl3pPr>
            <a:lvl4pPr marL="1233825" indent="0">
              <a:buNone/>
              <a:defRPr sz="1800"/>
            </a:lvl4pPr>
            <a:lvl5pPr marL="1645098" indent="0">
              <a:buNone/>
              <a:defRPr sz="1800"/>
            </a:lvl5pPr>
            <a:lvl6pPr marL="2056370" indent="0">
              <a:buNone/>
              <a:defRPr sz="1800"/>
            </a:lvl6pPr>
            <a:lvl7pPr marL="2467646" indent="0">
              <a:buNone/>
              <a:defRPr sz="1800"/>
            </a:lvl7pPr>
            <a:lvl8pPr marL="2878920" indent="0">
              <a:buNone/>
              <a:defRPr sz="1800"/>
            </a:lvl8pPr>
            <a:lvl9pPr marL="3290192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11" y="2468880"/>
            <a:ext cx="3539015" cy="4573906"/>
          </a:xfrm>
        </p:spPr>
        <p:txBody>
          <a:bodyPr/>
          <a:lstStyle>
            <a:lvl1pPr marL="0" indent="0">
              <a:buNone/>
              <a:defRPr sz="1400"/>
            </a:lvl1pPr>
            <a:lvl2pPr marL="411274" indent="0">
              <a:buNone/>
              <a:defRPr sz="1200"/>
            </a:lvl2pPr>
            <a:lvl3pPr marL="822549" indent="0">
              <a:buNone/>
              <a:defRPr sz="1100"/>
            </a:lvl3pPr>
            <a:lvl4pPr marL="1233825" indent="0">
              <a:buNone/>
              <a:defRPr sz="800"/>
            </a:lvl4pPr>
            <a:lvl5pPr marL="1645098" indent="0">
              <a:buNone/>
              <a:defRPr sz="800"/>
            </a:lvl5pPr>
            <a:lvl6pPr marL="2056370" indent="0">
              <a:buNone/>
              <a:defRPr sz="800"/>
            </a:lvl6pPr>
            <a:lvl7pPr marL="2467646" indent="0">
              <a:buNone/>
              <a:defRPr sz="800"/>
            </a:lvl7pPr>
            <a:lvl8pPr marL="2878920" indent="0">
              <a:buNone/>
              <a:defRPr sz="800"/>
            </a:lvl8pPr>
            <a:lvl9pPr marL="329019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8C3AE3-F5C0-423F-825D-6DF39B96AD2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E65B2-2068-479D-8FDF-1E7742E3653A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372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908B8D-7E98-46EF-AA80-464F97387B72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E550E3-FDEF-4166-82C5-E0B4405D5941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80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3" y="438150"/>
            <a:ext cx="2366011" cy="69742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6" y="438150"/>
            <a:ext cx="6960871" cy="69742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9D358F-7F6D-4069-8257-4189F8AC3340}" type="datetime1">
              <a:rPr lang="en-US" smtClean="0">
                <a:solidFill>
                  <a:srgbClr val="000000"/>
                </a:solidFill>
              </a:rPr>
              <a:pPr>
                <a:defRPr/>
              </a:pPr>
              <a:t>24/03/2017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>
                <a:solidFill>
                  <a:srgbClr val="000000"/>
                </a:solidFill>
              </a:rPr>
              <a:t>Application Programming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DEF855-D3A7-4F52-B5DA-4BDDB2A7B908}" type="slidenum">
              <a:rPr lang="en-US" alt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883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880940"/>
            <a:ext cx="8778240" cy="626747"/>
          </a:xfrm>
        </p:spPr>
        <p:txBody>
          <a:bodyPr anchor="ctr">
            <a:noAutofit/>
          </a:bodyPr>
          <a:lstStyle>
            <a:lvl1pPr algn="l">
              <a:buNone/>
              <a:defRPr sz="26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6534991"/>
            <a:ext cx="8778240" cy="82296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8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81" y="7406640"/>
            <a:ext cx="4663440" cy="548640"/>
          </a:xfrm>
        </p:spPr>
        <p:txBody>
          <a:bodyPr/>
          <a:lstStyle/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5565" y="7450531"/>
            <a:ext cx="548640" cy="548640"/>
          </a:xfrm>
        </p:spPr>
        <p:txBody>
          <a:bodyPr/>
          <a:lstStyle/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11" name="Rectangle 10"/>
          <p:cNvSpPr/>
          <p:nvPr/>
        </p:nvSpPr>
        <p:spPr>
          <a:xfrm flipV="1">
            <a:off x="81971" y="5620267"/>
            <a:ext cx="10808208" cy="10972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450" y="5580922"/>
            <a:ext cx="10807967" cy="548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394" y="5728081"/>
            <a:ext cx="10807967" cy="5857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079" y="80084"/>
            <a:ext cx="10802248" cy="5497831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1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332668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556514"/>
            <a:ext cx="932688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4663440"/>
            <a:ext cx="768096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1045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03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5288284"/>
            <a:ext cx="9326880" cy="16344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3488062"/>
            <a:ext cx="9326880" cy="18002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368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9673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4509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9346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4183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9019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3855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869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589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7841" y="1920240"/>
            <a:ext cx="4846320" cy="543115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3075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56" y="1842136"/>
            <a:ext cx="4848227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56" y="2609850"/>
            <a:ext cx="4848227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4" y="1842136"/>
            <a:ext cx="4850129" cy="76771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368" indent="0">
              <a:buNone/>
              <a:defRPr sz="2400" b="1"/>
            </a:lvl2pPr>
            <a:lvl3pPr marL="1096731" indent="0">
              <a:buNone/>
              <a:defRPr sz="2200" b="1"/>
            </a:lvl3pPr>
            <a:lvl4pPr marL="1645098" indent="0">
              <a:buNone/>
              <a:defRPr sz="1900" b="1"/>
            </a:lvl4pPr>
            <a:lvl5pPr marL="2193465" indent="0">
              <a:buNone/>
              <a:defRPr sz="1900" b="1"/>
            </a:lvl5pPr>
            <a:lvl6pPr marL="2741830" indent="0">
              <a:buNone/>
              <a:defRPr sz="1900" b="1"/>
            </a:lvl6pPr>
            <a:lvl7pPr marL="3290192" indent="0">
              <a:buNone/>
              <a:defRPr sz="1900" b="1"/>
            </a:lvl7pPr>
            <a:lvl8pPr marL="3838559" indent="0">
              <a:buNone/>
              <a:defRPr sz="1900" b="1"/>
            </a:lvl8pPr>
            <a:lvl9pPr marL="4386926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4" y="2609850"/>
            <a:ext cx="4850129" cy="4741546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584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470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293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27660"/>
            <a:ext cx="3609976" cy="139446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2" y="327666"/>
            <a:ext cx="6134100" cy="7023736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722126"/>
            <a:ext cx="3609976" cy="5629276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967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7" y="5760720"/>
            <a:ext cx="6583680" cy="680086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7" y="735330"/>
            <a:ext cx="6583680" cy="4937760"/>
          </a:xfrm>
        </p:spPr>
        <p:txBody>
          <a:bodyPr/>
          <a:lstStyle>
            <a:lvl1pPr marL="0" indent="0">
              <a:buNone/>
              <a:defRPr sz="3800"/>
            </a:lvl1pPr>
            <a:lvl2pPr marL="548368" indent="0">
              <a:buNone/>
              <a:defRPr sz="3400"/>
            </a:lvl2pPr>
            <a:lvl3pPr marL="1096731" indent="0">
              <a:buNone/>
              <a:defRPr sz="2900"/>
            </a:lvl3pPr>
            <a:lvl4pPr marL="1645098" indent="0">
              <a:buNone/>
              <a:defRPr sz="2400"/>
            </a:lvl4pPr>
            <a:lvl5pPr marL="2193465" indent="0">
              <a:buNone/>
              <a:defRPr sz="2400"/>
            </a:lvl5pPr>
            <a:lvl6pPr marL="2741830" indent="0">
              <a:buNone/>
              <a:defRPr sz="2400"/>
            </a:lvl6pPr>
            <a:lvl7pPr marL="3290192" indent="0">
              <a:buNone/>
              <a:defRPr sz="2400"/>
            </a:lvl7pPr>
            <a:lvl8pPr marL="3838559" indent="0">
              <a:buNone/>
              <a:defRPr sz="2400"/>
            </a:lvl8pPr>
            <a:lvl9pPr marL="4386926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7" y="6440806"/>
            <a:ext cx="6583680" cy="965834"/>
          </a:xfrm>
        </p:spPr>
        <p:txBody>
          <a:bodyPr/>
          <a:lstStyle>
            <a:lvl1pPr marL="0" indent="0">
              <a:buNone/>
              <a:defRPr sz="1700"/>
            </a:lvl1pPr>
            <a:lvl2pPr marL="548368" indent="0">
              <a:buNone/>
              <a:defRPr sz="1400"/>
            </a:lvl2pPr>
            <a:lvl3pPr marL="1096731" indent="0">
              <a:buNone/>
              <a:defRPr sz="1200"/>
            </a:lvl3pPr>
            <a:lvl4pPr marL="1645098" indent="0">
              <a:buNone/>
              <a:defRPr sz="1100"/>
            </a:lvl4pPr>
            <a:lvl5pPr marL="2193465" indent="0">
              <a:buNone/>
              <a:defRPr sz="1100"/>
            </a:lvl5pPr>
            <a:lvl6pPr marL="2741830" indent="0">
              <a:buNone/>
              <a:defRPr sz="1100"/>
            </a:lvl6pPr>
            <a:lvl7pPr marL="3290192" indent="0">
              <a:buNone/>
              <a:defRPr sz="1100"/>
            </a:lvl7pPr>
            <a:lvl8pPr marL="3838559" indent="0">
              <a:buNone/>
              <a:defRPr sz="1100"/>
            </a:lvl8pPr>
            <a:lvl9pPr marL="4386926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247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83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5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0972800" cy="82296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716" tIns="45335" rIns="90716" bIns="45335" rtlCol="0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76823" y="83970"/>
            <a:ext cx="10816048" cy="803209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0716" tIns="45335" rIns="90716" bIns="45335" anchor="ctr"/>
          <a:lstStyle/>
          <a:p>
            <a:pPr algn="ctr"/>
            <a:endParaRPr lang="en-US" sz="170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097280" y="329564"/>
            <a:ext cx="9326880" cy="1371600"/>
          </a:xfrm>
          <a:prstGeom prst="rect">
            <a:avLst/>
          </a:prstGeom>
        </p:spPr>
        <p:txBody>
          <a:bodyPr lIns="90716" tIns="45334" rIns="90716" bIns="90716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737360"/>
            <a:ext cx="9326880" cy="5486400"/>
          </a:xfrm>
          <a:prstGeom prst="rect">
            <a:avLst/>
          </a:prstGeom>
        </p:spPr>
        <p:txBody>
          <a:bodyPr lIns="90716" tIns="45334" rIns="90716" bIns="45334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406662" y="7429830"/>
            <a:ext cx="2971801" cy="571501"/>
          </a:xfrm>
          <a:prstGeom prst="rect">
            <a:avLst/>
          </a:prstGeom>
        </p:spPr>
        <p:txBody>
          <a:bodyPr lIns="90716" tIns="45334" rIns="90716" bIns="45334"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097280" y="7406640"/>
            <a:ext cx="4754880" cy="548640"/>
          </a:xfrm>
          <a:prstGeom prst="rect">
            <a:avLst/>
          </a:prstGeom>
        </p:spPr>
        <p:txBody>
          <a:bodyPr lIns="90716" tIns="45334" rIns="90716" bIns="45334"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75565" y="7452360"/>
            <a:ext cx="548640" cy="54864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654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2133" indent="-272133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14" indent="-226768" algn="l" rtl="0" eaLnBrk="1" latinLnBrk="0" hangingPunct="1">
        <a:spcBef>
          <a:spcPts val="371"/>
        </a:spcBef>
        <a:buClr>
          <a:schemeClr val="accent2"/>
        </a:buClr>
        <a:buSzPct val="85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16294" indent="-226768" algn="l" rtl="0" eaLnBrk="1" latinLnBrk="0" hangingPunct="1">
        <a:spcBef>
          <a:spcPts val="371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8463" indent="-226768" algn="l" rtl="0" eaLnBrk="1" latinLnBrk="0" hangingPunct="1">
        <a:spcBef>
          <a:spcPts val="371"/>
        </a:spcBef>
        <a:buClr>
          <a:schemeClr val="accent3"/>
        </a:buClr>
        <a:buSzPct val="80000"/>
        <a:buFont typeface="Wingdings 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60643" indent="-226768" algn="l" rtl="0" eaLnBrk="1" latinLnBrk="0" hangingPunct="1">
        <a:spcBef>
          <a:spcPts val="371"/>
        </a:spcBef>
        <a:buClr>
          <a:schemeClr val="accent3"/>
        </a:buClr>
        <a:buFontTx/>
        <a:buChar char="o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32593" indent="-226768" algn="l" rtl="0" eaLnBrk="1" latinLnBrk="0" hangingPunct="1">
        <a:spcBef>
          <a:spcPts val="371"/>
        </a:spcBef>
        <a:buClr>
          <a:schemeClr val="accent3"/>
        </a:buClr>
        <a:buChar char="•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04752" indent="-226768" algn="l" rtl="0" eaLnBrk="1" latinLnBrk="0" hangingPunct="1">
        <a:spcBef>
          <a:spcPts val="371"/>
        </a:spcBef>
        <a:buClr>
          <a:schemeClr val="accent2"/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176900" indent="-226768" algn="l" rtl="0" eaLnBrk="1" latinLnBrk="0" hangingPunct="1">
        <a:spcBef>
          <a:spcPts val="371"/>
        </a:spcBef>
        <a:buClr>
          <a:schemeClr val="accent1">
            <a:tint val="60000"/>
          </a:schemeClr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989" indent="-226768" algn="l" rtl="0" eaLnBrk="1" latinLnBrk="0" hangingPunct="1">
        <a:spcBef>
          <a:spcPts val="371"/>
        </a:spcBef>
        <a:buClr>
          <a:schemeClr val="accent2">
            <a:tint val="60000"/>
          </a:schemeClr>
        </a:buClr>
        <a:buChar char="•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35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071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06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141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676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2112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746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281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8640" y="329566"/>
            <a:ext cx="987552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8640" y="1920240"/>
            <a:ext cx="9875520" cy="543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698" rIns="91400" bIns="45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4"/>
            <a:ext cx="25603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fld id="{A2CF0ABD-5D02-449D-8D13-79BEF4E7D958}" type="datetime1">
              <a:rPr lang="en-US" smtClean="0">
                <a:cs typeface="Arial" charset="0"/>
              </a:rPr>
              <a:pPr defTabSz="1096731" fontAlgn="base">
                <a:spcBef>
                  <a:spcPct val="0"/>
                </a:spcBef>
                <a:spcAft>
                  <a:spcPct val="0"/>
                </a:spcAft>
                <a:defRPr/>
              </a:pPr>
              <a:t>24/03/2017</a:t>
            </a:fld>
            <a:endParaRPr lang="en-US"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4"/>
            <a:ext cx="34747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4"/>
            <a:ext cx="2560320" cy="438150"/>
          </a:xfrm>
          <a:prstGeom prst="rect">
            <a:avLst/>
          </a:prstGeom>
        </p:spPr>
        <p:txBody>
          <a:bodyPr vert="horz" wrap="square" lIns="91400" tIns="45698" rIns="91400" bIns="4569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1096731" fontAlgn="base">
              <a:spcBef>
                <a:spcPct val="0"/>
              </a:spcBef>
              <a:spcAft>
                <a:spcPct val="0"/>
              </a:spcAft>
              <a:defRPr/>
            </a:pPr>
            <a:fld id="{40B5A8E4-A0D9-4D3F-AA03-6C46406239E8}" type="slidenum">
              <a:rPr lang="en-US" smtClean="0">
                <a:cs typeface="Arial" charset="0"/>
              </a:rPr>
              <a:pPr defTabSz="109673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42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9" r:id="rId1"/>
    <p:sldLayoutId id="2147484700" r:id="rId2"/>
    <p:sldLayoutId id="2147484701" r:id="rId3"/>
    <p:sldLayoutId id="2147484702" r:id="rId4"/>
    <p:sldLayoutId id="2147484703" r:id="rId5"/>
    <p:sldLayoutId id="2147484704" r:id="rId6"/>
    <p:sldLayoutId id="2147484705" r:id="rId7"/>
    <p:sldLayoutId id="2147484706" r:id="rId8"/>
    <p:sldLayoutId id="2147484707" r:id="rId9"/>
    <p:sldLayoutId id="2147484708" r:id="rId10"/>
    <p:sldLayoutId id="2147484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3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54836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6pPr>
      <a:lvl7pPr marL="1096731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7pPr>
      <a:lvl8pPr marL="164509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8pPr>
      <a:lvl9pPr marL="2193465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Calibri" pitchFamily="34" charset="0"/>
        </a:defRPr>
      </a:lvl9pPr>
    </p:titleStyle>
    <p:bodyStyle>
      <a:lvl1pPr marL="411274" indent="-41127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8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91092" indent="-34273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370924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9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919280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467646" indent="-2741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3016019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378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45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14" indent="-274185" algn="l" defTabSz="109673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6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31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09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65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3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192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559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26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0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fld id="{9C446950-5477-4EE4-BD0E-ACB6BC1FEF9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822939"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1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22939"/>
            <a:fld id="{7689E6CA-2F92-49D4-88E9-DBF8F7B2549A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822939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4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6" r:id="rId1"/>
    <p:sldLayoutId id="2147485017" r:id="rId2"/>
    <p:sldLayoutId id="2147485018" r:id="rId3"/>
    <p:sldLayoutId id="2147485019" r:id="rId4"/>
    <p:sldLayoutId id="2147485020" r:id="rId5"/>
    <p:sldLayoutId id="2147485021" r:id="rId6"/>
    <p:sldLayoutId id="2147485022" r:id="rId7"/>
    <p:sldLayoutId id="2147485023" r:id="rId8"/>
    <p:sldLayoutId id="2147485024" r:id="rId9"/>
    <p:sldLayoutId id="2147485025" r:id="rId10"/>
    <p:sldLayoutId id="2147485026" r:id="rId11"/>
  </p:sldLayoutIdLst>
  <p:txStyles>
    <p:titleStyle>
      <a:lvl1pPr algn="l" defTabSz="822939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5" indent="-205735" algn="l" defTabSz="82293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05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7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4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1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8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55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02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9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0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4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8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5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17297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06041" y="917247"/>
            <a:ext cx="7749540" cy="1551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2633473"/>
            <a:ext cx="9738360" cy="48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35825" y="7627621"/>
            <a:ext cx="261975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fld id="{48A87A34-81AB-432B-8DAE-1953F412C12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11470"/>
              <a:t>24/03/2017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220" y="7627015"/>
            <a:ext cx="69951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457201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1147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1147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31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84" r:id="rId1"/>
    <p:sldLayoutId id="2147485185" r:id="rId2"/>
    <p:sldLayoutId id="2147485186" r:id="rId3"/>
    <p:sldLayoutId id="2147485187" r:id="rId4"/>
    <p:sldLayoutId id="2147485188" r:id="rId5"/>
    <p:sldLayoutId id="2147485189" r:id="rId6"/>
    <p:sldLayoutId id="2147485190" r:id="rId7"/>
    <p:sldLayoutId id="2147485191" r:id="rId8"/>
    <p:sldLayoutId id="2147485192" r:id="rId9"/>
    <p:sldLayoutId id="2147485193" r:id="rId10"/>
    <p:sldLayoutId id="2147485194" r:id="rId11"/>
    <p:sldLayoutId id="2147485195" r:id="rId12"/>
    <p:sldLayoutId id="2147485196" r:id="rId13"/>
    <p:sldLayoutId id="2147485197" r:id="rId14"/>
    <p:sldLayoutId id="2147485198" r:id="rId15"/>
    <p:sldLayoutId id="2147485199" r:id="rId16"/>
    <p:sldLayoutId id="2147485200" r:id="rId17"/>
  </p:sldLayoutIdLst>
  <p:txStyles>
    <p:titleStyle>
      <a:lvl1pPr algn="r" defTabSz="822939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35" indent="-205735" algn="l" defTabSz="82293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617205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67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4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14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26308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67455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308602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9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0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4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8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5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438153"/>
            <a:ext cx="946404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2190750"/>
            <a:ext cx="946404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4990C8FF-6F94-4C11-9F68-43F8E553EF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53"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7627622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7627622"/>
            <a:ext cx="246888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6675999C-594A-44FA-A16A-8F17ADB77FD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7253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14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2" r:id="rId1"/>
    <p:sldLayoutId id="2147485363" r:id="rId2"/>
    <p:sldLayoutId id="2147485364" r:id="rId3"/>
    <p:sldLayoutId id="2147485365" r:id="rId4"/>
    <p:sldLayoutId id="2147485366" r:id="rId5"/>
    <p:sldLayoutId id="2147485367" r:id="rId6"/>
    <p:sldLayoutId id="2147485368" r:id="rId7"/>
    <p:sldLayoutId id="2147485369" r:id="rId8"/>
    <p:sldLayoutId id="2147485370" r:id="rId9"/>
    <p:sldLayoutId id="2147485371" r:id="rId10"/>
    <p:sldLayoutId id="2147485372" r:id="rId11"/>
  </p:sldLayoutIdLst>
  <p:txStyles>
    <p:titleStyle>
      <a:lvl1pPr algn="l" defTabSz="1097253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13" indent="-274313" algn="l" defTabSz="1097253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39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8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5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1097253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EAC7"/>
            </a:gs>
            <a:gs pos="17999">
              <a:srgbClr val="FEE7F2"/>
            </a:gs>
            <a:gs pos="36000">
              <a:srgbClr val="FAC77D"/>
            </a:gs>
            <a:gs pos="61000">
              <a:srgbClr val="FBA97D"/>
            </a:gs>
            <a:gs pos="82001">
              <a:srgbClr val="FBD49C"/>
            </a:gs>
            <a:gs pos="100000">
              <a:srgbClr val="FEE7F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2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7FF89482-C862-4561-9EB1-BC7854C9E9DF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7253"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2"/>
            <a:ext cx="3474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2"/>
            <a:ext cx="2560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253"/>
            <a:fld id="{2019B5A3-BE93-4358-AA84-89072027E33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7253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0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387" r:id="rId2"/>
    <p:sldLayoutId id="2147485388" r:id="rId3"/>
    <p:sldLayoutId id="2147485389" r:id="rId4"/>
    <p:sldLayoutId id="2147485390" r:id="rId5"/>
    <p:sldLayoutId id="2147485391" r:id="rId6"/>
    <p:sldLayoutId id="2147485392" r:id="rId7"/>
    <p:sldLayoutId id="2147485393" r:id="rId8"/>
    <p:sldLayoutId id="2147485394" r:id="rId9"/>
    <p:sldLayoutId id="2147485395" r:id="rId10"/>
    <p:sldLayoutId id="2147485396" r:id="rId11"/>
  </p:sldLayoutIdLst>
  <p:txStyles>
    <p:titleStyle>
      <a:lvl1pPr algn="ctr" defTabSz="1097253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70" indent="-411470" algn="l" defTabSz="1097253" rtl="0" eaLnBrk="1" latinLnBrk="0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18" indent="-342891" algn="l" defTabSz="1097253" rtl="0" eaLnBrk="1" latinLnBrk="0" hangingPunct="1">
        <a:spcBef>
          <a:spcPct val="20000"/>
        </a:spcBef>
        <a:buFont typeface="Arial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192" indent="-274313" algn="l" defTabSz="1097253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18" indent="-274313" algn="l" defTabSz="1097253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445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071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697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323" indent="-274313" algn="l" defTabSz="10972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53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879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131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758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384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010" algn="l" defTabSz="1097253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4411" y="91440"/>
            <a:ext cx="8982616" cy="1316356"/>
          </a:xfrm>
          <a:prstGeom prst="rect">
            <a:avLst/>
          </a:prstGeom>
        </p:spPr>
        <p:txBody>
          <a:bodyPr vert="horz" lIns="0" tIns="35369" rIns="0" bIns="35369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4608" y="1920240"/>
            <a:ext cx="8983981" cy="5486400"/>
          </a:xfrm>
          <a:prstGeom prst="rect">
            <a:avLst/>
          </a:prstGeom>
        </p:spPr>
        <p:txBody>
          <a:bodyPr vert="horz" lIns="0" tIns="35369" rIns="0" bIns="35369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4747" y="7627672"/>
            <a:ext cx="1646604" cy="438150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l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fld id="{402B9795-92DC-40DC-A1CA-9A4B349D7824}" type="datetimeFigureOut">
              <a:rPr lang="en-US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 defTabSz="707469"/>
              <a:t>24/03/2017</a:t>
            </a:fld>
            <a:endParaRPr lang="en-US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1025" y="7627624"/>
            <a:ext cx="5690776" cy="438152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ct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endParaRPr lang="en-SG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1107" y="7627672"/>
            <a:ext cx="1645920" cy="438150"/>
          </a:xfrm>
          <a:prstGeom prst="rect">
            <a:avLst/>
          </a:prstGeom>
        </p:spPr>
        <p:txBody>
          <a:bodyPr vert="horz" lIns="0" tIns="35369" rIns="0" bIns="35369" rtlCol="0" anchor="ctr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707469"/>
            <a:fld id="{0FF54DE5-C571-48E8-A5BC-B369434E2F44}" type="slidenum">
              <a:rPr lang="en-SG" smtClean="0">
                <a:solidFill>
                  <a:srgbClr val="514843">
                    <a:lumMod val="60000"/>
                    <a:lumOff val="40000"/>
                  </a:srgbClr>
                </a:solidFill>
              </a:rPr>
              <a:pPr defTabSz="707469"/>
              <a:t>‹#›</a:t>
            </a:fld>
            <a:endParaRPr lang="en-SG">
              <a:solidFill>
                <a:srgbClr val="514843">
                  <a:lumMod val="60000"/>
                  <a:lumOff val="40000"/>
                </a:srgb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93056" y="1463052"/>
            <a:ext cx="8986723" cy="101284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380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07469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854" indent="-176854" algn="l" defTabSz="707469" rtl="0" eaLnBrk="1" latinLnBrk="0" hangingPunct="1">
        <a:lnSpc>
          <a:spcPct val="90000"/>
        </a:lnSpc>
        <a:spcBef>
          <a:spcPts val="1403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0665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84285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238121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591851" indent="-176854" algn="l" defTabSz="707469" rtl="0" eaLnBrk="1" latinLnBrk="0" hangingPunct="1">
        <a:lnSpc>
          <a:spcPct val="90000"/>
        </a:lnSpc>
        <a:spcBef>
          <a:spcPts val="468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945606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2299325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2653064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3006899" indent="-176854" algn="l" defTabSz="707469" rtl="0" eaLnBrk="1" latinLnBrk="0" hangingPunct="1">
        <a:lnSpc>
          <a:spcPct val="90000"/>
        </a:lnSpc>
        <a:spcBef>
          <a:spcPts val="389"/>
        </a:spcBef>
        <a:buFont typeface="Wingdings" panose="05000000000000000000" pitchFamily="2" charset="2"/>
        <a:buChar char="§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3738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07469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1327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1494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866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22482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76223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29887" algn="l" defTabSz="70746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7" userDrawn="1">
          <p15:clr>
            <a:srgbClr val="F26B43"/>
          </p15:clr>
        </p15:guide>
        <p15:guide id="2" pos="6985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109078" tIns="54572" rIns="109078" bIns="5457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109078" tIns="54572" rIns="109078" bIns="5457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36"/>
            <a:ext cx="25603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36"/>
            <a:ext cx="34747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36"/>
            <a:ext cx="2560320" cy="438150"/>
          </a:xfrm>
          <a:prstGeom prst="rect">
            <a:avLst/>
          </a:prstGeom>
        </p:spPr>
        <p:txBody>
          <a:bodyPr vert="horz" lIns="109078" tIns="54572" rIns="109078" bIns="54572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053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</p:sldLayoutIdLst>
  <p:txStyles>
    <p:titleStyle>
      <a:lvl1pPr algn="ctr" defTabSz="1090907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9072" indent="-409072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6295" indent="-340926" algn="l" defTabSz="1090907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3697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9059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54508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00001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45394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90852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36293" indent="-272741" algn="l" defTabSz="1090907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5428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0907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6298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1792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7240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2604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8134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63611" algn="l" defTabSz="109090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401" y="438156"/>
            <a:ext cx="9464041" cy="1590676"/>
          </a:xfrm>
          <a:prstGeom prst="rect">
            <a:avLst/>
          </a:prstGeom>
        </p:spPr>
        <p:txBody>
          <a:bodyPr vert="horz" lIns="109296" tIns="54674" rIns="109296" bIns="5467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1" y="2190750"/>
            <a:ext cx="9464041" cy="5221606"/>
          </a:xfrm>
          <a:prstGeom prst="rect">
            <a:avLst/>
          </a:prstGeom>
        </p:spPr>
        <p:txBody>
          <a:bodyPr vert="horz" lIns="109296" tIns="54674" rIns="109296" bIns="5467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3" y="7627630"/>
            <a:ext cx="2468880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fld id="{08B86779-EF52-48B4-9AE9-B509129E199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3002"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62" y="7627630"/>
            <a:ext cx="3703321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30"/>
            <a:ext cx="2468880" cy="438150"/>
          </a:xfrm>
          <a:prstGeom prst="rect">
            <a:avLst/>
          </a:prstGeom>
        </p:spPr>
        <p:txBody>
          <a:bodyPr vert="horz" lIns="109296" tIns="54674" rIns="109296" bIns="5467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3002"/>
            <a:fld id="{CFAFF159-ECBB-4765-AE33-812D1FA23E3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3002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7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</p:sldLayoutIdLst>
  <p:txStyles>
    <p:titleStyle>
      <a:lvl1pPr algn="l" defTabSz="1093002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264" indent="-273264" algn="l" defTabSz="1093002" rtl="0" eaLnBrk="1" latinLnBrk="0" hangingPunct="1">
        <a:lnSpc>
          <a:spcPct val="90000"/>
        </a:lnSpc>
        <a:spcBef>
          <a:spcPts val="1201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19738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66317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12744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59247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05796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52242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098754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45273" indent="-273264" algn="l" defTabSz="1093002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6489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3002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9474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001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2512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8953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5511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2009" algn="l" defTabSz="109300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122393" y="688574"/>
            <a:ext cx="103483" cy="686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319" tIns="54688" rIns="109319" bIns="54688" rtlCol="0" anchor="ctr"/>
          <a:lstStyle/>
          <a:p>
            <a:pPr algn="ctr" defTabSz="1093219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83306" y="688574"/>
            <a:ext cx="691287" cy="6867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319" tIns="54688" rIns="109319" bIns="54688" rtlCol="0" anchor="ctr"/>
          <a:lstStyle/>
          <a:p>
            <a:pPr algn="ctr" defTabSz="1093219"/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853662"/>
            <a:ext cx="8778240" cy="1384916"/>
          </a:xfrm>
          <a:prstGeom prst="rect">
            <a:avLst/>
          </a:prstGeom>
        </p:spPr>
        <p:txBody>
          <a:bodyPr vert="horz" lIns="109318" tIns="54688" rIns="109318" bIns="54688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3323802"/>
            <a:ext cx="8778240" cy="4247434"/>
          </a:xfrm>
          <a:prstGeom prst="rect">
            <a:avLst/>
          </a:prstGeom>
        </p:spPr>
        <p:txBody>
          <a:bodyPr vert="horz" lIns="109318" tIns="54688" rIns="109318" bIns="546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9233" y="658557"/>
            <a:ext cx="1426957" cy="357502"/>
          </a:xfrm>
          <a:prstGeom prst="rect">
            <a:avLst/>
          </a:prstGeom>
        </p:spPr>
        <p:txBody>
          <a:bodyPr vert="horz" lIns="109318" tIns="54688" rIns="109318" bIns="54688" rtlCol="0" anchor="ctr"/>
          <a:lstStyle>
            <a:lvl1pPr algn="l">
              <a:defRPr sz="14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1093219"/>
            <a:fld id="{40FAAACF-CBDE-4D34-923F-6425AA97A7FC}" type="datetimeFigureOut">
              <a:rPr lang="en-US" smtClean="0">
                <a:solidFill>
                  <a:prstClr val="white">
                    <a:alpha val="50000"/>
                  </a:prstClr>
                </a:solidFill>
              </a:rPr>
              <a:pPr defTabSz="1093219"/>
              <a:t>24/03/2017</a:t>
            </a:fld>
            <a:endParaRPr lang="en-US">
              <a:solidFill>
                <a:prstClr val="white">
                  <a:alpha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7351" y="658558"/>
            <a:ext cx="1129447" cy="362102"/>
          </a:xfrm>
          <a:prstGeom prst="rect">
            <a:avLst/>
          </a:prstGeom>
        </p:spPr>
        <p:txBody>
          <a:bodyPr vert="horz" lIns="109318" tIns="54688" rIns="109318" bIns="54688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 defTabSz="1093219"/>
            <a:fld id="{62643DBE-6D74-4CF1-8174-226CFD88D92D}" type="slidenum">
              <a:rPr lang="en-US" smtClean="0">
                <a:solidFill>
                  <a:prstClr val="white"/>
                </a:solidFill>
              </a:rPr>
              <a:pPr defTabSz="1093219"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10583" y="1027150"/>
            <a:ext cx="2695788" cy="361472"/>
          </a:xfrm>
          <a:prstGeom prst="rect">
            <a:avLst/>
          </a:prstGeom>
        </p:spPr>
        <p:txBody>
          <a:bodyPr vert="horz" lIns="109318" tIns="0" rIns="109318" bIns="54688" rtlCol="0" anchor="t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defTabSz="1093219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77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</p:sldLayoutIdLst>
  <p:txStyles>
    <p:titleStyle>
      <a:lvl1pPr algn="l" defTabSz="1093219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31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0128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19906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93219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58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639802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913127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18644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2459740" indent="-218625" algn="l" defTabSz="1093219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6604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3219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9802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644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3057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9613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6275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2880" algn="l" defTabSz="1093219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401" y="438150"/>
            <a:ext cx="9464041" cy="1590676"/>
          </a:xfrm>
          <a:prstGeom prst="rect">
            <a:avLst/>
          </a:prstGeom>
        </p:spPr>
        <p:txBody>
          <a:bodyPr vert="horz" lIns="91204" tIns="45594" rIns="91204" bIns="455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1" y="2190750"/>
            <a:ext cx="9464041" cy="5221606"/>
          </a:xfrm>
          <a:prstGeom prst="rect">
            <a:avLst/>
          </a:prstGeom>
        </p:spPr>
        <p:txBody>
          <a:bodyPr vert="horz" lIns="91204" tIns="45594" rIns="91204" bIns="4559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3" y="7627630"/>
            <a:ext cx="2468880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fld id="{AD3E6EB5-BD4E-4F78-925F-794BE5E483CC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911997"/>
              <a:t>24/3/2017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62" y="7627630"/>
            <a:ext cx="3703321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30"/>
            <a:ext cx="2468880" cy="438150"/>
          </a:xfrm>
          <a:prstGeom prst="rect">
            <a:avLst/>
          </a:prstGeom>
        </p:spPr>
        <p:txBody>
          <a:bodyPr vert="horz" lIns="91204" tIns="45594" rIns="91204" bIns="4559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1997"/>
            <a:fld id="{01EA06DB-D484-4450-98CA-0AB756C68982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911997"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0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  <p:sldLayoutId id="2147484608" r:id="rId10"/>
    <p:sldLayoutId id="2147484609" r:id="rId11"/>
  </p:sldLayoutIdLst>
  <p:txStyles>
    <p:titleStyle>
      <a:lvl1pPr algn="l" defTabSz="9119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997" indent="-227997" algn="l" defTabSz="9119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3978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39961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5932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1915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07897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881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19848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75810" indent="-227997" algn="l" defTabSz="9119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95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997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990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932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918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898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1875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7854" algn="l" defTabSz="9119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109468" tIns="54750" rIns="109468" bIns="5475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109468" tIns="54750" rIns="109468" bIns="5475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30"/>
            <a:ext cx="25603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fld id="{A2D752DD-B8DC-4F2E-9716-4DF3A5087B1E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4658"/>
              <a:t>24/3/2017</a:t>
            </a:fld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30"/>
            <a:ext cx="34747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30"/>
            <a:ext cx="2560320" cy="438150"/>
          </a:xfrm>
          <a:prstGeom prst="rect">
            <a:avLst/>
          </a:prstGeom>
        </p:spPr>
        <p:txBody>
          <a:bodyPr vert="horz" lIns="109468" tIns="54750" rIns="109468" bIns="5475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4658"/>
            <a:fld id="{0F9F7119-EDFA-411E-9836-97FFAB0F8F15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 defTabSz="1094658"/>
              <a:t>‹#›</a:t>
            </a:fld>
            <a:endParaRPr lang="en-SG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97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8" r:id="rId4"/>
    <p:sldLayoutId id="2147484639" r:id="rId5"/>
    <p:sldLayoutId id="2147484640" r:id="rId6"/>
    <p:sldLayoutId id="2147484641" r:id="rId7"/>
    <p:sldLayoutId id="2147484642" r:id="rId8"/>
    <p:sldLayoutId id="2147484643" r:id="rId9"/>
    <p:sldLayoutId id="2147484644" r:id="rId10"/>
    <p:sldLayoutId id="2147484645" r:id="rId11"/>
  </p:sldLayoutIdLst>
  <p:txStyles>
    <p:titleStyle>
      <a:lvl1pPr algn="ctr" defTabSz="1094658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0494" indent="-41049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89396" indent="-342090" algn="l" defTabSz="1094658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8368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15657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462984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010355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57646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104988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52341" indent="-273674" algn="l" defTabSz="1094658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7329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4658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1982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89331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6666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83963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1319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78655" algn="l" defTabSz="109465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96" y="438150"/>
            <a:ext cx="9464041" cy="1590676"/>
          </a:xfrm>
          <a:prstGeom prst="rect">
            <a:avLst/>
          </a:prstGeom>
        </p:spPr>
        <p:txBody>
          <a:bodyPr vert="horz" lIns="91400" tIns="45698" rIns="91400" bIns="4569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96" y="2190750"/>
            <a:ext cx="9464041" cy="5221606"/>
          </a:xfrm>
          <a:prstGeom prst="rect">
            <a:avLst/>
          </a:prstGeom>
        </p:spPr>
        <p:txBody>
          <a:bodyPr vert="horz" lIns="91400" tIns="45698" rIns="91400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7627624"/>
            <a:ext cx="246888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46BB7-890A-4DB1-A6FB-16B1577F54EE}" type="datetimeFigureOut">
              <a:rPr lang="en-SG" smtClean="0">
                <a:solidFill>
                  <a:srgbClr val="696464"/>
                </a:solidFill>
              </a:rPr>
              <a:pPr/>
              <a:t>24/3/2017</a:t>
            </a:fld>
            <a:endParaRPr lang="en-SG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57" y="7627624"/>
            <a:ext cx="3703321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1" y="7627624"/>
            <a:ext cx="246888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E7620-19D1-4085-8B92-C31F3E5FC4DA}" type="slidenum">
              <a:rPr lang="en-SG" smtClean="0"/>
              <a:pPr/>
              <a:t>‹#›</a:t>
            </a:fld>
            <a:endParaRPr lang="en-SG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7772400" y="7680998"/>
            <a:ext cx="2560320" cy="541267"/>
          </a:xfrm>
          <a:prstGeom prst="rect">
            <a:avLst/>
          </a:prstGeom>
          <a:noFill/>
          <a:ln>
            <a:noFill/>
          </a:ln>
          <a:effectLst>
            <a:outerShdw dist="71842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109264" tIns="54656" rIns="109264" bIns="546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910628" fontAlgn="base">
              <a:spcBef>
                <a:spcPct val="0"/>
              </a:spcBef>
              <a:spcAft>
                <a:spcPct val="0"/>
              </a:spcAft>
              <a:defRPr/>
            </a:pPr>
            <a:endParaRPr lang="en-SG" sz="28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8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9" r:id="rId1"/>
    <p:sldLayoutId id="2147484650" r:id="rId2"/>
    <p:sldLayoutId id="2147484651" r:id="rId3"/>
    <p:sldLayoutId id="2147484652" r:id="rId4"/>
    <p:sldLayoutId id="2147484653" r:id="rId5"/>
    <p:sldLayoutId id="2147484654" r:id="rId6"/>
    <p:sldLayoutId id="2147484655" r:id="rId7"/>
    <p:sldLayoutId id="2147484656" r:id="rId8"/>
    <p:sldLayoutId id="2147484657" r:id="rId9"/>
    <p:sldLayoutId id="2147484658" r:id="rId10"/>
    <p:sldLayoutId id="2147484659" r:id="rId11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822549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635" indent="-205635" algn="l" defTabSz="822549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16919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177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9460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50734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62014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673285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084555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495831" indent="-205635" algn="l" defTabSz="82254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274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549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3825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098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637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7646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8920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0192" algn="l" defTabSz="82254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329566"/>
            <a:ext cx="9875520" cy="1371600"/>
          </a:xfrm>
          <a:prstGeom prst="rect">
            <a:avLst/>
          </a:prstGeom>
        </p:spPr>
        <p:txBody>
          <a:bodyPr vert="horz" lIns="91400" tIns="45698" rIns="91400" bIns="4569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920240"/>
            <a:ext cx="9875520" cy="5431156"/>
          </a:xfrm>
          <a:prstGeom prst="rect">
            <a:avLst/>
          </a:prstGeom>
        </p:spPr>
        <p:txBody>
          <a:bodyPr vert="horz" lIns="91400" tIns="45698" rIns="91400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7627624"/>
            <a:ext cx="25603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fld id="{3EBD13B5-89A9-40CC-B5AC-63E9EDD5E17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6731"/>
              <a:t>24/03/2017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7627624"/>
            <a:ext cx="34747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7627624"/>
            <a:ext cx="2560320" cy="438150"/>
          </a:xfrm>
          <a:prstGeom prst="rect">
            <a:avLst/>
          </a:prstGeom>
        </p:spPr>
        <p:txBody>
          <a:bodyPr vert="horz" lIns="91400" tIns="45698" rIns="91400" bIns="4569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6731"/>
            <a:fld id="{9F7F4B5C-33F8-4F40-AE00-F9786BD3691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096731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3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</p:sldLayoutIdLst>
  <p:txStyles>
    <p:titleStyle>
      <a:lvl1pPr algn="ctr" defTabSz="1096731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274" indent="-411274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91092" indent="-342730" algn="l" defTabSz="1096731" rtl="0" eaLnBrk="1" latinLnBrk="0" hangingPunct="1">
        <a:spcBef>
          <a:spcPct val="20000"/>
        </a:spcBef>
        <a:buFont typeface="Arial" panose="020B0604020202020204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0924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19280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7646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019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378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745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114" indent="-274185" algn="l" defTabSz="10967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6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31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098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465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30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192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559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926" algn="l" defTabSz="1096731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0623" y="2804778"/>
            <a:ext cx="11271804" cy="1634294"/>
          </a:xfrm>
          <a:prstGeom prst="rect">
            <a:avLst/>
          </a:prstGeom>
          <a:noFill/>
        </p:spPr>
        <p:txBody>
          <a:bodyPr wrap="none" lIns="82296" tIns="41148" rIns="82296" bIns="41148">
            <a:spAutoFit/>
          </a:bodyPr>
          <a:lstStyle/>
          <a:p>
            <a:pPr algn="ctr" defTabSz="822939"/>
            <a:r>
              <a:rPr lang="en-US" sz="5040" b="1" dirty="0">
                <a:ln w="10160">
                  <a:solidFill>
                    <a:srgbClr val="32C7A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Electronic &amp; Computer Engineering </a:t>
            </a:r>
          </a:p>
          <a:p>
            <a:pPr algn="ctr" defTabSz="822939"/>
            <a:r>
              <a:rPr lang="en-US" sz="5040" b="1" dirty="0">
                <a:ln w="10160">
                  <a:solidFill>
                    <a:srgbClr val="32C7A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Division</a:t>
            </a:r>
          </a:p>
        </p:txBody>
      </p:sp>
    </p:spTree>
    <p:extLst>
      <p:ext uri="{BB962C8B-B14F-4D97-AF65-F5344CB8AC3E}">
        <p14:creationId xmlns:p14="http://schemas.microsoft.com/office/powerpoint/2010/main" val="4159183508"/>
      </p:ext>
    </p:extLst>
  </p:cSld>
  <p:clrMapOvr>
    <a:masterClrMapping/>
  </p:clrMapOvr>
  <p:transition advClick="0" advTm="7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182896"/>
            <a:ext cx="10332720" cy="181191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 Regulation:</a:t>
            </a:r>
            <a:b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Attendance &amp; Debarment</a:t>
            </a:r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2286000"/>
            <a:ext cx="9875520" cy="5394960"/>
          </a:xfrm>
        </p:spPr>
        <p:txBody>
          <a:bodyPr>
            <a:normAutofit fontScale="92500" lnSpcReduction="20000"/>
          </a:bodyPr>
          <a:lstStyle/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Attend all classes and achieve good class attendance.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Lateness is considered as Absent in the computation of attendance.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You can be debarred for a module if your Attendance &lt; 80%. </a:t>
            </a:r>
          </a:p>
          <a:p>
            <a:pPr marL="683250" indent="-683250">
              <a:buFont typeface="Arial" panose="020B0604020202020204" pitchFamily="34" charset="0"/>
              <a:buChar char="•"/>
            </a:pPr>
            <a:r>
              <a:rPr lang="en-US" sz="4300" dirty="0"/>
              <a:t>Debarment of module means you have failed it and you will need to repeat the module again.</a:t>
            </a:r>
          </a:p>
        </p:txBody>
      </p:sp>
    </p:spTree>
    <p:extLst>
      <p:ext uri="{BB962C8B-B14F-4D97-AF65-F5344CB8AC3E}">
        <p14:creationId xmlns:p14="http://schemas.microsoft.com/office/powerpoint/2010/main" val="383400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14:ferris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79"/>
            <a:ext cx="10972800" cy="771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8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conveyor dir="l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Open book on table, blurred shelves of books in background" title="Sample Pictur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515" y="2491130"/>
            <a:ext cx="6124278" cy="49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279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>
        <p14:prism isContent="1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329783"/>
            <a:ext cx="9326880" cy="905831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5400" b="1" dirty="0">
                <a:solidFill>
                  <a:srgbClr val="006600"/>
                </a:solidFill>
                <a:latin typeface="Berlin Sans FB" pitchFamily="34" charset="0"/>
              </a:rPr>
              <a:t>Fundraising Activities</a:t>
            </a:r>
            <a:endParaRPr lang="en-SG" altLang="en-US" sz="5400" b="1" dirty="0">
              <a:solidFill>
                <a:srgbClr val="006600"/>
              </a:solidFill>
              <a:latin typeface="Berlin Sans FB" pitchFamily="34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900" y="1531623"/>
            <a:ext cx="9151621" cy="6050280"/>
          </a:xfrm>
        </p:spPr>
        <p:txBody>
          <a:bodyPr>
            <a:normAutofit/>
          </a:bodyPr>
          <a:lstStyle/>
          <a:p>
            <a:r>
              <a:rPr lang="en-SG" altLang="en-US" sz="2500" b="1" dirty="0">
                <a:solidFill>
                  <a:srgbClr val="FF0000"/>
                </a:solidFill>
              </a:rPr>
              <a:t>DO NOT </a:t>
            </a:r>
            <a:r>
              <a:rPr lang="en-SG" altLang="en-US" sz="2500" dirty="0"/>
              <a:t>engage in part-time jobs involving </a:t>
            </a:r>
            <a:r>
              <a:rPr lang="en-SG" altLang="en-US" sz="2500" b="1" u="sng" dirty="0">
                <a:solidFill>
                  <a:srgbClr val="FF0000"/>
                </a:solidFill>
              </a:rPr>
              <a:t>seeking donations</a:t>
            </a:r>
            <a:r>
              <a:rPr lang="en-SG" altLang="en-US" sz="2500" dirty="0"/>
              <a:t> from the public as you may be charged for fraud and illegal canvassing for donations.</a:t>
            </a:r>
          </a:p>
          <a:p>
            <a:endParaRPr lang="en-SG" altLang="en-US" sz="1900" dirty="0"/>
          </a:p>
          <a:p>
            <a:r>
              <a:rPr lang="en-SG" altLang="en-US" sz="2500" b="1" dirty="0">
                <a:solidFill>
                  <a:srgbClr val="FF0000"/>
                </a:solidFill>
              </a:rPr>
              <a:t>DO NOT </a:t>
            </a:r>
            <a:r>
              <a:rPr lang="en-SG" altLang="en-US" sz="2500" dirty="0"/>
              <a:t>use your </a:t>
            </a:r>
            <a:r>
              <a:rPr lang="en-SG" altLang="en-US" sz="2500" b="1" u="sng" dirty="0">
                <a:solidFill>
                  <a:srgbClr val="FF0000"/>
                </a:solidFill>
              </a:rPr>
              <a:t>NP student card </a:t>
            </a:r>
            <a:r>
              <a:rPr lang="en-SG" altLang="en-US" sz="2500" dirty="0"/>
              <a:t>in activities not organised or approved by NP. </a:t>
            </a:r>
          </a:p>
          <a:p>
            <a:endParaRPr lang="en-SG" altLang="en-US" sz="1900" dirty="0"/>
          </a:p>
          <a:p>
            <a:r>
              <a:rPr lang="en-SG" altLang="en-US" sz="2500" dirty="0"/>
              <a:t>Please be </a:t>
            </a:r>
            <a:r>
              <a:rPr lang="en-SG" altLang="en-US" sz="2500" b="1" u="sng" dirty="0">
                <a:solidFill>
                  <a:srgbClr val="FF0000"/>
                </a:solidFill>
              </a:rPr>
              <a:t>wary</a:t>
            </a:r>
            <a:r>
              <a:rPr lang="en-SG" altLang="en-US" sz="2500" dirty="0"/>
              <a:t> when companies/organisations are asking you to seek minimum amount of </a:t>
            </a:r>
            <a:r>
              <a:rPr lang="en-SG" altLang="en-US" sz="2500" b="1" u="sng" dirty="0">
                <a:solidFill>
                  <a:srgbClr val="FF0000"/>
                </a:solidFill>
              </a:rPr>
              <a:t>donations</a:t>
            </a:r>
            <a:r>
              <a:rPr lang="en-SG" altLang="en-US" sz="2500" dirty="0"/>
              <a:t> related to NP. When in doubt, please clarify with </a:t>
            </a:r>
            <a:r>
              <a:rPr lang="en-US" altLang="en-US" sz="2500" dirty="0"/>
              <a:t>ECE General Office at Ext. 8021</a:t>
            </a:r>
          </a:p>
          <a:p>
            <a:endParaRPr lang="en-SG" altLang="en-US" sz="1900" dirty="0"/>
          </a:p>
          <a:p>
            <a:r>
              <a:rPr lang="en-SG" altLang="en-US" sz="2500" b="1" dirty="0">
                <a:solidFill>
                  <a:srgbClr val="FF0000"/>
                </a:solidFill>
              </a:rPr>
              <a:t>Disciplinary</a:t>
            </a:r>
            <a:r>
              <a:rPr lang="en-SG" altLang="en-US" sz="2500" dirty="0"/>
              <a:t> actions will be taken if you </a:t>
            </a:r>
            <a:r>
              <a:rPr lang="en-SG" altLang="en-US" sz="2500" b="1" u="sng" dirty="0">
                <a:solidFill>
                  <a:srgbClr val="FF0000"/>
                </a:solidFill>
              </a:rPr>
              <a:t>flout</a:t>
            </a:r>
            <a:r>
              <a:rPr lang="en-SG" altLang="en-US" sz="2500" dirty="0"/>
              <a:t> the rules.</a:t>
            </a:r>
            <a:endParaRPr lang="en-US" altLang="en-US" sz="2500" dirty="0"/>
          </a:p>
        </p:txBody>
      </p:sp>
      <p:sp>
        <p:nvSpPr>
          <p:cNvPr id="3" name="TextBox 2"/>
          <p:cNvSpPr txBox="1"/>
          <p:nvPr/>
        </p:nvSpPr>
        <p:spPr>
          <a:xfrm rot="1964604">
            <a:off x="8016562" y="923886"/>
            <a:ext cx="3027047" cy="491665"/>
          </a:xfrm>
          <a:prstGeom prst="rect">
            <a:avLst/>
          </a:prstGeom>
          <a:solidFill>
            <a:srgbClr val="006600"/>
          </a:solidFill>
        </p:spPr>
        <p:txBody>
          <a:bodyPr lIns="90716" tIns="45335" rIns="90716" bIns="45335">
            <a:spAutoFit/>
          </a:bodyPr>
          <a:lstStyle/>
          <a:p>
            <a:pPr algn="ctr" eaLnBrk="1" hangingPunct="1">
              <a:defRPr/>
            </a:pPr>
            <a:r>
              <a:rPr lang="en-US" sz="2600" b="1" dirty="0">
                <a:solidFill>
                  <a:schemeClr val="bg1"/>
                </a:solidFill>
                <a:latin typeface="Berlin Sans FB" pitchFamily="34" charset="0"/>
              </a:rPr>
              <a:t>IMPORTANT !</a:t>
            </a:r>
          </a:p>
        </p:txBody>
      </p:sp>
    </p:spTree>
    <p:extLst>
      <p:ext uri="{BB962C8B-B14F-4D97-AF65-F5344CB8AC3E}">
        <p14:creationId xmlns:p14="http://schemas.microsoft.com/office/powerpoint/2010/main" val="30696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14:window dir="vert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1947"/>
            <a:ext cx="1042416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14:prism isContent="1" isInverted="1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" y="0"/>
            <a:ext cx="1097225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7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0">
        <p14:flythrough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" y="685800"/>
            <a:ext cx="10607040" cy="640080"/>
          </a:xfrm>
        </p:spPr>
        <p:txBody>
          <a:bodyPr>
            <a:noAutofit/>
          </a:bodyPr>
          <a:lstStyle/>
          <a:p>
            <a:r>
              <a:rPr lang="fr-FR" sz="4320" dirty="0"/>
              <a:t/>
            </a:r>
            <a:br>
              <a:rPr lang="fr-FR" sz="4320" dirty="0"/>
            </a:br>
            <a:r>
              <a:rPr lang="fr-FR" sz="4320" dirty="0" err="1"/>
              <a:t>Feb</a:t>
            </a:r>
            <a:r>
              <a:rPr lang="fr-FR" sz="4320" dirty="0"/>
              <a:t> 2017 </a:t>
            </a:r>
            <a:r>
              <a:rPr lang="fr-FR" sz="4320" dirty="0" err="1"/>
              <a:t>Examination</a:t>
            </a:r>
            <a:r>
              <a:rPr lang="fr-FR" sz="4320" dirty="0"/>
              <a:t> </a:t>
            </a:r>
            <a:r>
              <a:rPr lang="fr-FR" sz="4320" dirty="0" err="1"/>
              <a:t>Announcement</a:t>
            </a:r>
            <a:r>
              <a:rPr lang="fr-FR" sz="4320" dirty="0"/>
              <a:t/>
            </a:r>
            <a:br>
              <a:rPr lang="fr-FR" sz="4320" dirty="0"/>
            </a:br>
            <a:r>
              <a:rPr lang="en-SG" sz="4320" dirty="0"/>
              <a:t/>
            </a:r>
            <a:br>
              <a:rPr lang="en-SG" sz="4320" dirty="0"/>
            </a:br>
            <a:endParaRPr lang="en-SG" sz="432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82880" y="5943600"/>
            <a:ext cx="10789920" cy="1874520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 to </a:t>
            </a:r>
            <a:r>
              <a:rPr lang="en-US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NPAL2 for </a:t>
            </a:r>
            <a:r>
              <a:rPr lang="en-SG" sz="216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Individualised Examination Timetables and the Examination Rules and Regulation. </a:t>
            </a:r>
          </a:p>
          <a:p>
            <a:pPr algn="l">
              <a:spcBef>
                <a:spcPts val="720"/>
              </a:spcBef>
            </a:pPr>
            <a:r>
              <a:rPr lang="en-SG" sz="2160" dirty="0">
                <a:solidFill>
                  <a:prstClr val="black"/>
                </a:solidFill>
              </a:rPr>
              <a:t>You </a:t>
            </a:r>
            <a:r>
              <a:rPr lang="en-SG" sz="2160" b="1" dirty="0">
                <a:solidFill>
                  <a:srgbClr val="FF0000"/>
                </a:solidFill>
              </a:rPr>
              <a:t>MUST</a:t>
            </a:r>
            <a:r>
              <a:rPr lang="en-SG" sz="2160" dirty="0">
                <a:solidFill>
                  <a:srgbClr val="FF0000"/>
                </a:solidFill>
              </a:rPr>
              <a:t> </a:t>
            </a:r>
            <a:r>
              <a:rPr lang="en-SG" sz="2160" dirty="0">
                <a:solidFill>
                  <a:prstClr val="black"/>
                </a:solidFill>
              </a:rPr>
              <a:t>read carefully, no excuses will be accepted if you fail to comply.</a:t>
            </a:r>
            <a:endParaRPr lang="en-SG" sz="216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15380"/>
              </p:ext>
            </p:extLst>
          </p:nvPr>
        </p:nvGraphicFramePr>
        <p:xfrm>
          <a:off x="182880" y="1459992"/>
          <a:ext cx="10607040" cy="473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9320"/>
                <a:gridCol w="4617720"/>
              </a:tblGrid>
              <a:tr h="455168">
                <a:tc>
                  <a:txBody>
                    <a:bodyPr/>
                    <a:lstStyle/>
                    <a:p>
                      <a:r>
                        <a:rPr lang="en-US" sz="23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 </a:t>
                      </a:r>
                      <a:endParaRPr lang="en-US" sz="27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Date(s)</a:t>
                      </a:r>
                      <a:endParaRPr lang="en-US" sz="2700" dirty="0"/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Examination Period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to 24 Feb 2017 (Thu – Fri)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Special Examination Period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 Feb to 1 Mar 2017 (Mon - Wed)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of Examination Results (via </a:t>
                      </a:r>
                      <a:r>
                        <a:rPr lang="en-US" sz="1700" kern="1200" dirty="0" err="1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NPal</a:t>
                      </a:r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and SMS)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 Mar 2017, from 8 am onwards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Mailing of Result Slips 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 Mar 2017 onwards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9875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Review of Examination Results</a:t>
                      </a:r>
                    </a:p>
                    <a:p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to 23 Mar 2017</a:t>
                      </a:r>
                      <a:b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(9am to 5pm)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987552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Appeal against Dismissal/Appeal for Transfer of Course 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 to 23 Mar 2017</a:t>
                      </a:r>
                      <a:b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(9am to 5pm)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  <a:tr h="455168">
                <a:tc>
                  <a:txBody>
                    <a:bodyPr/>
                    <a:lstStyle/>
                    <a:p>
                      <a:r>
                        <a:rPr lang="en-US" sz="170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Term Commencement, Semester 2, AY 2016/2017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3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 Apr 2017 (Mon)</a:t>
                      </a:r>
                      <a:endParaRPr lang="en-US" sz="1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00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20000">
        <p14:reveal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5379" y="595672"/>
            <a:ext cx="9558197" cy="6857549"/>
            <a:chOff x="646441" y="384250"/>
            <a:chExt cx="7965164" cy="57146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41" y="398312"/>
              <a:ext cx="2855883" cy="36491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7364" y="4299368"/>
              <a:ext cx="1295400" cy="16097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2401" y="384250"/>
              <a:ext cx="4248150" cy="10858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401" y="1684756"/>
              <a:ext cx="4562475" cy="3419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032" y="5256721"/>
              <a:ext cx="6091573" cy="842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868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20000">
        <p15:prstTrans prst="airplane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1960" y="-20045"/>
            <a:ext cx="9464040" cy="125013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300" dirty="0">
                <a:solidFill>
                  <a:srgbClr val="008000"/>
                </a:solidFill>
                <a:latin typeface="Berlin Sans FB" pitchFamily="34" charset="0"/>
              </a:rPr>
              <a:t>Medical Certificate Submission</a:t>
            </a:r>
            <a:endParaRPr lang="en-SG" altLang="en-US" sz="4300" dirty="0">
              <a:solidFill>
                <a:srgbClr val="008000"/>
              </a:solidFill>
              <a:latin typeface="Berlin Sans FB" pitchFamily="34" charset="0"/>
            </a:endParaRPr>
          </a:p>
        </p:txBody>
      </p:sp>
      <p:sp>
        <p:nvSpPr>
          <p:cNvPr id="3078" name="Rectangle 3"/>
          <p:cNvSpPr>
            <a:spLocks noGrp="1" noChangeArrowheads="1"/>
          </p:cNvSpPr>
          <p:nvPr>
            <p:ph idx="1"/>
          </p:nvPr>
        </p:nvSpPr>
        <p:spPr>
          <a:xfrm>
            <a:off x="228606" y="1341120"/>
            <a:ext cx="9978391" cy="605028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Medical Certificate (MC)</a:t>
            </a:r>
            <a:r>
              <a:rPr lang="en-US" sz="2800" b="1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u="sng" dirty="0">
                <a:solidFill>
                  <a:srgbClr val="FF0000"/>
                </a:solidFill>
              </a:rPr>
              <a:t>MUST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 issued by a</a:t>
            </a:r>
          </a:p>
          <a:p>
            <a:pPr lvl="1">
              <a:defRPr/>
            </a:pPr>
            <a:r>
              <a:rPr lang="en-US" sz="2800" dirty="0"/>
              <a:t>government doctor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registered medical practitioner</a:t>
            </a:r>
          </a:p>
          <a:p>
            <a:pPr lvl="1">
              <a:spcBef>
                <a:spcPts val="600"/>
              </a:spcBef>
              <a:defRPr/>
            </a:pPr>
            <a:endParaRPr lang="en-US" altLang="zh-TW" sz="2000" dirty="0">
              <a:solidFill>
                <a:srgbClr val="FF0000"/>
              </a:solidFill>
              <a:ea typeface="新細明體" pitchFamily="18" charset="-120"/>
            </a:endParaRPr>
          </a:p>
          <a:p>
            <a:pPr>
              <a:spcBef>
                <a:spcPts val="600"/>
              </a:spcBef>
              <a:defRPr/>
            </a:pPr>
            <a:r>
              <a:rPr lang="en-US" sz="2800" dirty="0"/>
              <a:t>MC </a:t>
            </a:r>
            <a:r>
              <a:rPr lang="en-US" sz="2800" b="1" u="sng" dirty="0">
                <a:solidFill>
                  <a:srgbClr val="FF0000"/>
                </a:solidFill>
              </a:rPr>
              <a:t>MUST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be submitted to ECE General Office within </a:t>
            </a:r>
            <a:r>
              <a:rPr lang="en-US" sz="2800" b="1" u="sng" dirty="0">
                <a:solidFill>
                  <a:srgbClr val="FF0000"/>
                </a:solidFill>
              </a:rPr>
              <a:t>2 working days</a:t>
            </a:r>
            <a:r>
              <a:rPr lang="en-US" sz="2800" dirty="0"/>
              <a:t> from the </a:t>
            </a:r>
            <a:r>
              <a:rPr lang="en-US" sz="2800" b="1" dirty="0">
                <a:solidFill>
                  <a:srgbClr val="FF0000"/>
                </a:solidFill>
              </a:rPr>
              <a:t>issued date of MC</a:t>
            </a:r>
            <a:r>
              <a:rPr lang="en-US" sz="2800" dirty="0"/>
              <a:t>, failing which the MC will not be accepted.</a:t>
            </a:r>
          </a:p>
          <a:p>
            <a:pPr>
              <a:spcBef>
                <a:spcPts val="0"/>
              </a:spcBef>
              <a:defRPr/>
            </a:pPr>
            <a:endParaRPr lang="en-US" sz="2000" dirty="0"/>
          </a:p>
          <a:p>
            <a:pPr>
              <a:spcBef>
                <a:spcPts val="600"/>
              </a:spcBef>
              <a:defRPr/>
            </a:pPr>
            <a:r>
              <a:rPr lang="en-US" sz="2800" b="1" dirty="0">
                <a:solidFill>
                  <a:srgbClr val="FF0000"/>
                </a:solidFill>
              </a:rPr>
              <a:t>Contact</a:t>
            </a:r>
            <a:r>
              <a:rPr lang="en-US" sz="2800" dirty="0"/>
              <a:t> ECE General Office (6460 7819) on the </a:t>
            </a:r>
            <a:r>
              <a:rPr lang="en-US" sz="2800" b="1" u="sng" dirty="0">
                <a:solidFill>
                  <a:srgbClr val="FF0000"/>
                </a:solidFill>
              </a:rPr>
              <a:t>1st day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of medical leave if your medical leave 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coverage </a:t>
            </a:r>
            <a:r>
              <a:rPr lang="en-US" sz="2800" b="1" u="sng" dirty="0"/>
              <a:t>exceeds 1</a:t>
            </a:r>
            <a:r>
              <a:rPr lang="en-US" sz="2800" dirty="0"/>
              <a:t> day 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</a:p>
          <a:p>
            <a:pPr lvl="1">
              <a:spcBef>
                <a:spcPts val="600"/>
              </a:spcBef>
              <a:defRPr/>
            </a:pPr>
            <a:r>
              <a:rPr lang="en-US" sz="2800" dirty="0"/>
              <a:t>falls within the </a:t>
            </a:r>
            <a:r>
              <a:rPr lang="en-US" sz="2800" b="1" u="sng" dirty="0"/>
              <a:t>last 2</a:t>
            </a:r>
            <a:r>
              <a:rPr lang="en-US" sz="2800" dirty="0"/>
              <a:t> days of the examination period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zh-TW" sz="1200" dirty="0">
              <a:solidFill>
                <a:schemeClr val="bg1"/>
              </a:solidFill>
              <a:ea typeface="新細明體" pitchFamily="18" charset="-120"/>
            </a:endParaRPr>
          </a:p>
          <a:p>
            <a:pPr marL="390781" lvl="1" indent="0">
              <a:buNone/>
              <a:defRPr/>
            </a:pPr>
            <a:r>
              <a:rPr lang="en-US" sz="2800" b="1" dirty="0">
                <a:solidFill>
                  <a:srgbClr val="FF0000"/>
                </a:solidFill>
              </a:rPr>
              <a:t>#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MC issued by the Traditional Chinese Medicine (TCM) practitioners are </a:t>
            </a:r>
            <a:r>
              <a:rPr lang="en-US" sz="2800" b="1" u="sng" dirty="0"/>
              <a:t>NOT</a:t>
            </a:r>
            <a:r>
              <a:rPr lang="en-US" sz="2800" dirty="0"/>
              <a:t> considered as valid MC.</a:t>
            </a:r>
          </a:p>
        </p:txBody>
      </p:sp>
      <p:sp>
        <p:nvSpPr>
          <p:cNvPr id="3" name="TextBox 2"/>
          <p:cNvSpPr txBox="1"/>
          <p:nvPr/>
        </p:nvSpPr>
        <p:spPr>
          <a:xfrm rot="1964604">
            <a:off x="7459691" y="971740"/>
            <a:ext cx="3215725" cy="6336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109259" tIns="54656" rIns="109259" bIns="54656">
            <a:spAutoFit/>
          </a:bodyPr>
          <a:lstStyle/>
          <a:p>
            <a:pPr algn="ctr" defTabSz="10926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400" b="1" dirty="0">
                <a:solidFill>
                  <a:srgbClr val="FFFFFF"/>
                </a:solidFill>
                <a:latin typeface="Berlin Sans FB" pitchFamily="34" charset="0"/>
              </a:rPr>
              <a:t>IMPORTANT !</a:t>
            </a:r>
          </a:p>
        </p:txBody>
      </p:sp>
    </p:spTree>
    <p:extLst>
      <p:ext uri="{BB962C8B-B14F-4D97-AF65-F5344CB8AC3E}">
        <p14:creationId xmlns:p14="http://schemas.microsoft.com/office/powerpoint/2010/main" val="40441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0000">
        <p14:prism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445" y="1240677"/>
            <a:ext cx="6907875" cy="1334193"/>
          </a:xfrm>
        </p:spPr>
        <p:txBody>
          <a:bodyPr>
            <a:noAutofit/>
          </a:bodyPr>
          <a:lstStyle/>
          <a:p>
            <a:pPr algn="ctr"/>
            <a:r>
              <a:rPr lang="en-US" sz="3240" b="1" dirty="0">
                <a:latin typeface="+mn-lt"/>
              </a:rPr>
              <a:t>Want to know more about Internships and ECG?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250" y="2786823"/>
            <a:ext cx="7024071" cy="1697028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00" dirty="0">
                <a:latin typeface="Calibri" panose="020F0502020204030204" pitchFamily="34" charset="0"/>
              </a:rPr>
              <a:t>Internships and Education &amp; Career Guidance </a:t>
            </a:r>
            <a:br>
              <a:rPr lang="en-US" sz="2700" dirty="0">
                <a:latin typeface="Calibri" panose="020F0502020204030204" pitchFamily="34" charset="0"/>
              </a:rPr>
            </a:br>
            <a:r>
              <a:rPr lang="en-US" sz="2880" dirty="0">
                <a:latin typeface="Calibri" panose="020F0502020204030204" pitchFamily="34" charset="0"/>
              </a:rPr>
              <a:t>@</a:t>
            </a:r>
            <a:r>
              <a:rPr lang="en-US" sz="2880" b="1" dirty="0">
                <a:latin typeface="Calibri" panose="020F0502020204030204" pitchFamily="34" charset="0"/>
              </a:rPr>
              <a:t>NP Guidebook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880" b="1" dirty="0"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80" b="1" dirty="0">
                <a:solidFill>
                  <a:schemeClr val="accent5">
                    <a:lumMod val="50000"/>
                  </a:schemeClr>
                </a:solidFill>
              </a:rPr>
              <a:t>Download the App via this link or QR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9094" r="7116" b="6585"/>
          <a:stretch/>
        </p:blipFill>
        <p:spPr>
          <a:xfrm>
            <a:off x="8341347" y="4967677"/>
            <a:ext cx="2083443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0" r="13875"/>
          <a:stretch/>
        </p:blipFill>
        <p:spPr>
          <a:xfrm>
            <a:off x="64951" y="1028702"/>
            <a:ext cx="3360707" cy="61367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384219" y="5276597"/>
            <a:ext cx="23359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22939"/>
            <a:r>
              <a:rPr lang="en-US" sz="2880" dirty="0">
                <a:solidFill>
                  <a:prstClr val="black"/>
                </a:solidFill>
              </a:rPr>
              <a:t>http://tiny.cc/ECGguidebook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533805" y="4563509"/>
            <a:ext cx="18388" cy="68890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252697" y="4519361"/>
            <a:ext cx="1" cy="4275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j2YyyS06Sqq48QvWqKfU-yHa_x5tDgSkNNOWpUHv3XcA0ZeCn5C1mqhI8uAY2PIfcKw=w3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55" y="5372353"/>
            <a:ext cx="777984" cy="7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17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6000">
        <p14:prism isInverted="1"/>
      </p:transition>
    </mc:Choice>
    <mc:Fallback xmlns="">
      <p:transition spd="slow" advClick="0" advTm="16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20042" y="108524"/>
            <a:ext cx="10342247" cy="1371600"/>
          </a:xfrm>
        </p:spPr>
        <p:txBody>
          <a:bodyPr/>
          <a:lstStyle/>
          <a:p>
            <a:r>
              <a:rPr lang="en-US" sz="3800" dirty="0">
                <a:latin typeface="Arial Black" charset="0"/>
              </a:rPr>
              <a:t>Financial Assistance Schemes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731520" y="1554481"/>
          <a:ext cx="9509760" cy="4234568"/>
        </p:xfrm>
        <a:graphic>
          <a:graphicData uri="http://schemas.openxmlformats.org/drawingml/2006/table">
            <a:tbl>
              <a:tblPr/>
              <a:tblGrid>
                <a:gridCol w="5195356"/>
                <a:gridCol w="4314404"/>
              </a:tblGrid>
              <a:tr h="8940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Financial Aid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for Tuition Fees</a:t>
                      </a: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Financial Aid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Arial" charset="0"/>
                        </a:rPr>
                        <a:t>for Living Expenses</a:t>
                      </a:r>
                      <a:endParaRPr kumimoji="0" lang="en-US" sz="2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3340488">
                <a:tc>
                  <a:txBody>
                    <a:bodyPr/>
                    <a:lstStyle/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Post Secondary Education Account (PSEA)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CPF Education Scheme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Tuition Fee Loan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Tertiary Tuition Fee Subsidy for Malay Student </a:t>
                      </a:r>
                    </a:p>
                    <a:p>
                      <a:pPr marL="2667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Government Study Loan 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Student Aid Grants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CDC/CCC Polytechnic Bursary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MOE Bursary 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NP-Administered Donors’ Bursaries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PFP Bursary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cs typeface="Arial" charset="0"/>
                        </a:rPr>
                        <a:t>NP Study Loan </a:t>
                      </a:r>
                    </a:p>
                    <a:p>
                      <a:pPr marL="355600" marR="0" lvl="0" indent="-1778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198568"/>
            <a:ext cx="10972800" cy="135051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/>
            <a:endParaRPr lang="en-US" sz="2200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" y="5980530"/>
            <a:ext cx="10789921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515558"/>
      </p:ext>
    </p:extLst>
  </p:cSld>
  <p:clrMapOvr>
    <a:masterClrMapping/>
  </p:clrMapOvr>
  <p:transition spd="slow" advClick="0" advTm="20000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00991" y="91643"/>
            <a:ext cx="10340340" cy="1371600"/>
          </a:xfrm>
        </p:spPr>
        <p:txBody>
          <a:bodyPr/>
          <a:lstStyle/>
          <a:p>
            <a:r>
              <a:rPr lang="en-US" sz="3800" dirty="0">
                <a:latin typeface="Arial Black" charset="0"/>
                <a:cs typeface="Arial" charset="0"/>
              </a:rPr>
              <a:t>Bursaries &amp; Grants Framework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403860" y="1945007"/>
          <a:ext cx="10241282" cy="5297810"/>
        </p:xfrm>
        <a:graphic>
          <a:graphicData uri="http://schemas.openxmlformats.org/drawingml/2006/table">
            <a:tbl>
              <a:tblPr/>
              <a:tblGrid>
                <a:gridCol w="2118360"/>
                <a:gridCol w="2386967"/>
                <a:gridCol w="1905000"/>
                <a:gridCol w="1906904"/>
                <a:gridCol w="1924051"/>
              </a:tblGrid>
              <a:tr h="115823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Student Group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Income Group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Bursary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Student Aid Grant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Total Financial</a:t>
                      </a:r>
                      <a:b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</a:b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cs typeface="Times New Roman" charset="0"/>
                        </a:rPr>
                        <a:t>Aid Package 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3867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MI/HM 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S$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</a:tr>
              <a:tr h="46291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SC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950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2,000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900 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2,900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951 to 1,200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650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2,150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1,201 to 1,400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1,500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291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1,401 to 1,900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750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750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0515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Permanent Resident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800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8496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Other students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or less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</a:t>
                      </a:r>
                      <a:r>
                        <a:rPr kumimoji="0" lang="en-US" sz="23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-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SimSun" pitchFamily="2" charset="-122"/>
                          <a:cs typeface="Arial" charset="0"/>
                        </a:rPr>
                        <a:t>500 to 1,500*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SimSun" pitchFamily="2" charset="-122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95" name="Rectangle 2"/>
          <p:cNvSpPr>
            <a:spLocks noChangeArrowheads="1"/>
          </p:cNvSpPr>
          <p:nvPr/>
        </p:nvSpPr>
        <p:spPr bwMode="auto">
          <a:xfrm>
            <a:off x="403863" y="7482330"/>
            <a:ext cx="5948727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0" tIns="45699" rIns="91400" bIns="45699" anchor="ctr">
            <a:spAutoFit/>
          </a:bodyPr>
          <a:lstStyle/>
          <a:p>
            <a:pPr defTabSz="1096731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latin typeface="Arial" charset="0"/>
                <a:cs typeface="Times New Roman" charset="0"/>
              </a:rPr>
              <a:t>*Subject to availability of funds. Applicants may be called for an interview</a:t>
            </a:r>
            <a:endParaRPr lang="en-US" sz="2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98568"/>
            <a:ext cx="10972800" cy="135051"/>
          </a:xfrm>
          <a:prstGeom prst="rect">
            <a:avLst/>
          </a:prstGeom>
          <a:solidFill>
            <a:srgbClr val="D03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 defTabSz="1096731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5000">
        <p14:warp dir="in"/>
      </p:transition>
    </mc:Choice>
    <mc:Fallback xmlns="">
      <p:transition spd="slow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5" y="0"/>
            <a:ext cx="10826039" cy="82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1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0">
        <p:random/>
      </p:transition>
    </mc:Choice>
    <mc:Fallback xmlns="">
      <p:transition spd="slow" advClick="0" advTm="10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3"/>
            <a:ext cx="4369527" cy="8272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75" y="75"/>
            <a:ext cx="4369527" cy="8272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28" y="4772265"/>
            <a:ext cx="1911099" cy="3750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9672" y="23"/>
            <a:ext cx="2433613" cy="2554293"/>
          </a:xfrm>
          <a:prstGeom prst="rect">
            <a:avLst/>
          </a:prstGeom>
          <a:noFill/>
        </p:spPr>
        <p:txBody>
          <a:bodyPr wrap="square" lIns="91204" tIns="45595" rIns="91204" bIns="45595" rtlCol="0">
            <a:spAutoFit/>
          </a:bodyPr>
          <a:lstStyle/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Let’s 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Keep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Our </a:t>
            </a:r>
          </a:p>
          <a:p>
            <a:pPr algn="ctr" defTabSz="911997">
              <a:lnSpc>
                <a:spcPts val="4800"/>
              </a:lnSpc>
            </a:pPr>
            <a:r>
              <a:rPr lang="en-SG" sz="4400" b="1" dirty="0">
                <a:solidFill>
                  <a:srgbClr val="7030A0"/>
                </a:solidFill>
              </a:rPr>
              <a:t>Campus</a:t>
            </a:r>
            <a:r>
              <a:rPr lang="en-SG" sz="4400" b="1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1296" y="2572530"/>
            <a:ext cx="3956304" cy="2015684"/>
          </a:xfrm>
          <a:prstGeom prst="rect">
            <a:avLst/>
          </a:prstGeom>
          <a:noFill/>
        </p:spPr>
        <p:txBody>
          <a:bodyPr wrap="square" lIns="91204" tIns="45595" rIns="91204" bIns="45595" rtlCol="0">
            <a:spAutoFit/>
          </a:bodyPr>
          <a:lstStyle/>
          <a:p>
            <a:pPr algn="ctr" defTabSz="911997"/>
            <a:r>
              <a:rPr lang="en-SG" sz="12500" b="1" dirty="0">
                <a:solidFill>
                  <a:srgbClr val="7030A0"/>
                </a:solidFill>
              </a:rPr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53817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10000">
        <p14:pan dir="u"/>
      </p:transition>
    </mc:Choice>
    <mc:Fallback xmlns="">
      <p:transition spd="slow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1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663</Words>
  <Application>Microsoft Office PowerPoint</Application>
  <PresentationFormat>Custom</PresentationFormat>
  <Paragraphs>128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15</vt:i4>
      </vt:variant>
    </vt:vector>
  </HeadingPairs>
  <TitlesOfParts>
    <vt:vector size="45" baseType="lpstr">
      <vt:lpstr>ＭＳ Ｐゴシック</vt:lpstr>
      <vt:lpstr>新細明體</vt:lpstr>
      <vt:lpstr>SimSun</vt:lpstr>
      <vt:lpstr>Arial</vt:lpstr>
      <vt:lpstr>Arial Black</vt:lpstr>
      <vt:lpstr>Berlin Sans FB</vt:lpstr>
      <vt:lpstr>Calibri</vt:lpstr>
      <vt:lpstr>Calibri Light</vt:lpstr>
      <vt:lpstr>Century Gothic</vt:lpstr>
      <vt:lpstr>Euphemia</vt:lpstr>
      <vt:lpstr>Franklin Gothic Book</vt:lpstr>
      <vt:lpstr>Perpetua</vt:lpstr>
      <vt:lpstr>Plantagenet Cherokee</vt:lpstr>
      <vt:lpstr>Times New Roman</vt:lpstr>
      <vt:lpstr>Wingdings</vt:lpstr>
      <vt:lpstr>Wingdings 2</vt:lpstr>
      <vt:lpstr>Equity</vt:lpstr>
      <vt:lpstr>Academic Literature 16x9</vt:lpstr>
      <vt:lpstr>2_Office Theme</vt:lpstr>
      <vt:lpstr>4_Office Theme</vt:lpstr>
      <vt:lpstr>Perspective</vt:lpstr>
      <vt:lpstr>Office Theme</vt:lpstr>
      <vt:lpstr>3_Office Theme</vt:lpstr>
      <vt:lpstr>5_Office Theme</vt:lpstr>
      <vt:lpstr>7_Office Theme</vt:lpstr>
      <vt:lpstr>8_Office Theme</vt:lpstr>
      <vt:lpstr>6_Office Theme</vt:lpstr>
      <vt:lpstr>Vapor Trail</vt:lpstr>
      <vt:lpstr>1_Office Theme</vt:lpstr>
      <vt:lpstr>10_Office Theme</vt:lpstr>
      <vt:lpstr>PowerPoint Presentation</vt:lpstr>
      <vt:lpstr> Feb 2017 Examination Announcement  </vt:lpstr>
      <vt:lpstr>PowerPoint Presentation</vt:lpstr>
      <vt:lpstr>Medical Certificate Submission</vt:lpstr>
      <vt:lpstr>Want to know more about Internships and ECG?</vt:lpstr>
      <vt:lpstr>Financial Assistance Schemes</vt:lpstr>
      <vt:lpstr>Bursaries &amp; Grants Framework</vt:lpstr>
      <vt:lpstr>PowerPoint Presentation</vt:lpstr>
      <vt:lpstr>PowerPoint Presentation</vt:lpstr>
      <vt:lpstr>NP Regulation: Class Attendance &amp; Debarment</vt:lpstr>
      <vt:lpstr>PowerPoint Presentation</vt:lpstr>
      <vt:lpstr>PowerPoint Presentation</vt:lpstr>
      <vt:lpstr>Fundraising Activities</vt:lpstr>
      <vt:lpstr>PowerPoint Presentation</vt:lpstr>
      <vt:lpstr>PowerPoint Presentation</vt:lpstr>
    </vt:vector>
  </TitlesOfParts>
  <Company>NP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Koh Hui Ling</dc:creator>
  <cp:lastModifiedBy>Champ</cp:lastModifiedBy>
  <cp:revision>394</cp:revision>
  <dcterms:created xsi:type="dcterms:W3CDTF">2014-05-19T00:45:14Z</dcterms:created>
  <dcterms:modified xsi:type="dcterms:W3CDTF">2017-03-24T02:46:23Z</dcterms:modified>
</cp:coreProperties>
</file>